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20"/>
  </p:notesMasterIdLst>
  <p:sldIdLst>
    <p:sldId id="965" r:id="rId2"/>
    <p:sldId id="256" r:id="rId3"/>
    <p:sldId id="964" r:id="rId4"/>
    <p:sldId id="966" r:id="rId5"/>
    <p:sldId id="268" r:id="rId6"/>
    <p:sldId id="264" r:id="rId7"/>
    <p:sldId id="605" r:id="rId8"/>
    <p:sldId id="959" r:id="rId9"/>
    <p:sldId id="604" r:id="rId10"/>
    <p:sldId id="621" r:id="rId11"/>
    <p:sldId id="960" r:id="rId12"/>
    <p:sldId id="266" r:id="rId13"/>
    <p:sldId id="961" r:id="rId14"/>
    <p:sldId id="962" r:id="rId15"/>
    <p:sldId id="538" r:id="rId16"/>
    <p:sldId id="963" r:id="rId17"/>
    <p:sldId id="53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6"/>
    <p:restoredTop sz="95872"/>
  </p:normalViewPr>
  <p:slideViewPr>
    <p:cSldViewPr snapToGrid="0">
      <p:cViewPr varScale="1">
        <p:scale>
          <a:sx n="114" d="100"/>
          <a:sy n="114" d="100"/>
        </p:scale>
        <p:origin x="64" y="80"/>
      </p:cViewPr>
      <p:guideLst/>
    </p:cSldViewPr>
  </p:slideViewPr>
  <p:notesTextViewPr>
    <p:cViewPr>
      <p:scale>
        <a:sx n="1" d="1"/>
        <a:sy n="1" d="1"/>
      </p:scale>
      <p:origin x="0" y="0"/>
    </p:cViewPr>
  </p:notesTextViewPr>
  <p:sorterViewPr>
    <p:cViewPr varScale="1">
      <p:scale>
        <a:sx n="100" d="100"/>
        <a:sy n="100" d="100"/>
      </p:scale>
      <p:origin x="0" y="-6178"/>
    </p:cViewPr>
  </p:sorterViewPr>
  <p:notesViewPr>
    <p:cSldViewPr snapToGrid="0">
      <p:cViewPr varScale="1">
        <p:scale>
          <a:sx n="94" d="100"/>
          <a:sy n="94" d="100"/>
        </p:scale>
        <p:origin x="360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D78DA-4659-4190-AF53-41164D87A4C8}"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en-US"/>
        </a:p>
      </dgm:t>
    </dgm:pt>
    <dgm:pt modelId="{92450390-E505-491C-A18D-9526AAF3FE2A}">
      <dgm:prSet phldrT="[Text]" custT="1"/>
      <dgm:spPr/>
      <dgm:t>
        <a:bodyPr/>
        <a:lstStyle/>
        <a:p>
          <a:r>
            <a:rPr lang="en-US" sz="2000" dirty="0"/>
            <a:t>Citizen (core virtue-justice)</a:t>
          </a:r>
        </a:p>
      </dgm:t>
    </dgm:pt>
    <dgm:pt modelId="{C11955D5-F853-4763-A543-D3E24EE24CBE}" type="parTrans" cxnId="{E2FEC865-76E9-4633-A032-E74C470A4CCE}">
      <dgm:prSet/>
      <dgm:spPr/>
      <dgm:t>
        <a:bodyPr/>
        <a:lstStyle/>
        <a:p>
          <a:endParaRPr lang="en-US"/>
        </a:p>
      </dgm:t>
    </dgm:pt>
    <dgm:pt modelId="{FF272C16-FDA4-4FE2-A863-16613BABFEC4}" type="sibTrans" cxnId="{E2FEC865-76E9-4633-A032-E74C470A4CCE}">
      <dgm:prSet/>
      <dgm:spPr/>
      <dgm:t>
        <a:bodyPr/>
        <a:lstStyle/>
        <a:p>
          <a:endParaRPr lang="en-US"/>
        </a:p>
      </dgm:t>
    </dgm:pt>
    <dgm:pt modelId="{EE61A3EA-8F59-46BD-9BF0-29F34EC97164}">
      <dgm:prSet phldrT="[Text]" custT="1"/>
      <dgm:spPr/>
      <dgm:t>
        <a:bodyPr/>
        <a:lstStyle/>
        <a:p>
          <a:r>
            <a:rPr lang="en-US" sz="1400" dirty="0"/>
            <a:t>Student/</a:t>
          </a:r>
        </a:p>
        <a:p>
          <a:r>
            <a:rPr lang="en-US" sz="1400" dirty="0"/>
            <a:t>Professional</a:t>
          </a:r>
        </a:p>
      </dgm:t>
    </dgm:pt>
    <dgm:pt modelId="{996CE1F0-B31B-470B-9051-10C7849B60AA}" type="parTrans" cxnId="{0BF204A6-5947-46F0-9FAC-2D73D4F27539}">
      <dgm:prSet/>
      <dgm:spPr/>
      <dgm:t>
        <a:bodyPr/>
        <a:lstStyle/>
        <a:p>
          <a:endParaRPr lang="en-US"/>
        </a:p>
      </dgm:t>
    </dgm:pt>
    <dgm:pt modelId="{33FB6D4A-CE78-4B5A-9A32-819991204414}" type="sibTrans" cxnId="{0BF204A6-5947-46F0-9FAC-2D73D4F27539}">
      <dgm:prSet/>
      <dgm:spPr/>
      <dgm:t>
        <a:bodyPr/>
        <a:lstStyle/>
        <a:p>
          <a:endParaRPr lang="en-US"/>
        </a:p>
      </dgm:t>
    </dgm:pt>
    <dgm:pt modelId="{51418BC0-A228-47B9-A77D-75F55F2C4AB4}">
      <dgm:prSet phldrT="[Text]" custT="1"/>
      <dgm:spPr/>
      <dgm:t>
        <a:bodyPr/>
        <a:lstStyle/>
        <a:p>
          <a:endParaRPr lang="en-US" sz="1400" dirty="0"/>
        </a:p>
      </dgm:t>
    </dgm:pt>
    <dgm:pt modelId="{565CB6A7-38DB-44A2-B9A8-FDD266DA6DF4}" type="parTrans" cxnId="{ED4D8454-5FDF-4297-9FF5-6BC19A48EEF4}">
      <dgm:prSet/>
      <dgm:spPr/>
      <dgm:t>
        <a:bodyPr/>
        <a:lstStyle/>
        <a:p>
          <a:endParaRPr lang="en-US"/>
        </a:p>
      </dgm:t>
    </dgm:pt>
    <dgm:pt modelId="{6EBC9CB7-4328-40B9-8AB6-50C82E5A24D2}" type="sibTrans" cxnId="{ED4D8454-5FDF-4297-9FF5-6BC19A48EEF4}">
      <dgm:prSet/>
      <dgm:spPr/>
      <dgm:t>
        <a:bodyPr/>
        <a:lstStyle/>
        <a:p>
          <a:endParaRPr lang="en-US"/>
        </a:p>
      </dgm:t>
    </dgm:pt>
    <dgm:pt modelId="{67E42A9A-35FE-4AE1-9BE0-A139A84AB8C9}">
      <dgm:prSet phldrT="[Text]" custT="1"/>
      <dgm:spPr/>
      <dgm:t>
        <a:bodyPr/>
        <a:lstStyle/>
        <a:p>
          <a:endParaRPr lang="en-US" sz="1400" dirty="0"/>
        </a:p>
      </dgm:t>
    </dgm:pt>
    <dgm:pt modelId="{06A6A40B-70E1-4F44-8C76-35B7E9496985}" type="parTrans" cxnId="{15928630-BB8E-4DBF-A5E3-AC6B1DA2D2A4}">
      <dgm:prSet/>
      <dgm:spPr/>
      <dgm:t>
        <a:bodyPr/>
        <a:lstStyle/>
        <a:p>
          <a:endParaRPr lang="en-US"/>
        </a:p>
      </dgm:t>
    </dgm:pt>
    <dgm:pt modelId="{D2BEDC68-8C0F-44B9-8D9B-6F1AAB2FB88E}" type="sibTrans" cxnId="{15928630-BB8E-4DBF-A5E3-AC6B1DA2D2A4}">
      <dgm:prSet/>
      <dgm:spPr/>
      <dgm:t>
        <a:bodyPr/>
        <a:lstStyle/>
        <a:p>
          <a:endParaRPr lang="en-US"/>
        </a:p>
      </dgm:t>
    </dgm:pt>
    <dgm:pt modelId="{DF45846F-194D-477B-8508-A808A27B3089}">
      <dgm:prSet phldrT="[Text]" custT="1"/>
      <dgm:spPr/>
      <dgm:t>
        <a:bodyPr/>
        <a:lstStyle/>
        <a:p>
          <a:endParaRPr lang="en-US" sz="1400" dirty="0"/>
        </a:p>
      </dgm:t>
    </dgm:pt>
    <dgm:pt modelId="{CDB38DE4-0E74-4E6F-92EC-E767651DD431}" type="parTrans" cxnId="{A11D8683-0D19-4069-9DBC-610584860872}">
      <dgm:prSet/>
      <dgm:spPr/>
      <dgm:t>
        <a:bodyPr/>
        <a:lstStyle/>
        <a:p>
          <a:endParaRPr lang="en-US"/>
        </a:p>
      </dgm:t>
    </dgm:pt>
    <dgm:pt modelId="{10FF4D16-FD7A-4191-A78E-F1788FAAB7E1}" type="sibTrans" cxnId="{A11D8683-0D19-4069-9DBC-610584860872}">
      <dgm:prSet/>
      <dgm:spPr/>
      <dgm:t>
        <a:bodyPr/>
        <a:lstStyle/>
        <a:p>
          <a:endParaRPr lang="en-US"/>
        </a:p>
      </dgm:t>
    </dgm:pt>
    <dgm:pt modelId="{864C912D-662B-44B4-997B-D97FEA890AD6}">
      <dgm:prSet phldrT="[Text]" custT="1"/>
      <dgm:spPr/>
      <dgm:t>
        <a:bodyPr/>
        <a:lstStyle/>
        <a:p>
          <a:endParaRPr lang="en-US" sz="1400" dirty="0"/>
        </a:p>
      </dgm:t>
    </dgm:pt>
    <dgm:pt modelId="{1DB75CEA-A52E-42E4-BFF2-724299955B9C}" type="parTrans" cxnId="{2D6B6A3C-90C2-4959-96B8-96F79FE44FFD}">
      <dgm:prSet/>
      <dgm:spPr/>
      <dgm:t>
        <a:bodyPr/>
        <a:lstStyle/>
        <a:p>
          <a:endParaRPr lang="en-US"/>
        </a:p>
      </dgm:t>
    </dgm:pt>
    <dgm:pt modelId="{11307B5E-920B-42C3-A71D-041693C3EB1F}" type="sibTrans" cxnId="{2D6B6A3C-90C2-4959-96B8-96F79FE44FFD}">
      <dgm:prSet/>
      <dgm:spPr/>
      <dgm:t>
        <a:bodyPr/>
        <a:lstStyle/>
        <a:p>
          <a:endParaRPr lang="en-US"/>
        </a:p>
      </dgm:t>
    </dgm:pt>
    <dgm:pt modelId="{96EEBDD8-E8E5-4F52-8776-02A8A3AB3985}">
      <dgm:prSet phldrT="[Text]" custT="1"/>
      <dgm:spPr/>
      <dgm:t>
        <a:bodyPr/>
        <a:lstStyle/>
        <a:p>
          <a:endParaRPr lang="en-US" sz="1400" dirty="0"/>
        </a:p>
      </dgm:t>
    </dgm:pt>
    <dgm:pt modelId="{8CF52EAC-176A-4A19-921C-0AB9B8F3C866}" type="parTrans" cxnId="{1C6AC738-2A0F-4F90-853D-CD02F3B82630}">
      <dgm:prSet/>
      <dgm:spPr/>
      <dgm:t>
        <a:bodyPr/>
        <a:lstStyle/>
        <a:p>
          <a:endParaRPr lang="en-US"/>
        </a:p>
      </dgm:t>
    </dgm:pt>
    <dgm:pt modelId="{3B9F6ADD-1F64-4E22-8E17-7A753F943BD5}" type="sibTrans" cxnId="{1C6AC738-2A0F-4F90-853D-CD02F3B82630}">
      <dgm:prSet/>
      <dgm:spPr/>
      <dgm:t>
        <a:bodyPr/>
        <a:lstStyle/>
        <a:p>
          <a:endParaRPr lang="en-US"/>
        </a:p>
      </dgm:t>
    </dgm:pt>
    <dgm:pt modelId="{F7E109D8-FD20-4064-9BD6-5C58E504DC37}">
      <dgm:prSet phldrT="[Text]" custT="1"/>
      <dgm:spPr/>
      <dgm:t>
        <a:bodyPr/>
        <a:lstStyle/>
        <a:p>
          <a:endParaRPr lang="en-US" sz="1400" dirty="0"/>
        </a:p>
      </dgm:t>
    </dgm:pt>
    <dgm:pt modelId="{B67EB040-2383-4ABB-AC65-FC7CDD39913E}" type="parTrans" cxnId="{D893DB0D-AFE6-4C0A-881D-CF4B7B17C4BB}">
      <dgm:prSet/>
      <dgm:spPr/>
      <dgm:t>
        <a:bodyPr/>
        <a:lstStyle/>
        <a:p>
          <a:endParaRPr lang="en-US"/>
        </a:p>
      </dgm:t>
    </dgm:pt>
    <dgm:pt modelId="{C10E6EA9-B68C-49B7-B5D9-B132C1D1F8A7}" type="sibTrans" cxnId="{D893DB0D-AFE6-4C0A-881D-CF4B7B17C4BB}">
      <dgm:prSet/>
      <dgm:spPr/>
      <dgm:t>
        <a:bodyPr/>
        <a:lstStyle/>
        <a:p>
          <a:endParaRPr lang="en-US"/>
        </a:p>
      </dgm:t>
    </dgm:pt>
    <dgm:pt modelId="{10702462-64CC-4B2C-B637-86CA46DAEF74}">
      <dgm:prSet phldrT="[Text]" custT="1"/>
      <dgm:spPr/>
      <dgm:t>
        <a:bodyPr/>
        <a:lstStyle/>
        <a:p>
          <a:endParaRPr lang="en-US" sz="1400" dirty="0"/>
        </a:p>
      </dgm:t>
    </dgm:pt>
    <dgm:pt modelId="{F83640A7-2B39-408D-A4C2-EE6222634B6E}" type="parTrans" cxnId="{943DC254-1373-4BA9-8441-9A85CF21FE09}">
      <dgm:prSet/>
      <dgm:spPr/>
      <dgm:t>
        <a:bodyPr/>
        <a:lstStyle/>
        <a:p>
          <a:endParaRPr lang="en-US"/>
        </a:p>
      </dgm:t>
    </dgm:pt>
    <dgm:pt modelId="{C6B07639-E6D7-4127-B543-F15A76062465}" type="sibTrans" cxnId="{943DC254-1373-4BA9-8441-9A85CF21FE09}">
      <dgm:prSet/>
      <dgm:spPr/>
      <dgm:t>
        <a:bodyPr/>
        <a:lstStyle/>
        <a:p>
          <a:endParaRPr lang="en-US"/>
        </a:p>
      </dgm:t>
    </dgm:pt>
    <dgm:pt modelId="{B1075485-8A32-4D22-A682-4B4636A5E275}">
      <dgm:prSet/>
      <dgm:spPr/>
      <dgm:t>
        <a:bodyPr/>
        <a:lstStyle/>
        <a:p>
          <a:endParaRPr lang="en-US"/>
        </a:p>
      </dgm:t>
    </dgm:pt>
    <dgm:pt modelId="{FA9C8793-9866-4A0A-96B1-2E71C94E4838}" type="parTrans" cxnId="{1A254495-15A0-4C6A-B99D-0DB6D1D367C9}">
      <dgm:prSet/>
      <dgm:spPr/>
      <dgm:t>
        <a:bodyPr/>
        <a:lstStyle/>
        <a:p>
          <a:endParaRPr lang="en-US"/>
        </a:p>
      </dgm:t>
    </dgm:pt>
    <dgm:pt modelId="{BBBC3062-EF81-47FD-8CA9-17ED56551E8F}" type="sibTrans" cxnId="{1A254495-15A0-4C6A-B99D-0DB6D1D367C9}">
      <dgm:prSet/>
      <dgm:spPr/>
      <dgm:t>
        <a:bodyPr/>
        <a:lstStyle/>
        <a:p>
          <a:endParaRPr lang="en-US"/>
        </a:p>
      </dgm:t>
    </dgm:pt>
    <dgm:pt modelId="{0280959C-2FE2-4211-992E-210C79B74F95}" type="pres">
      <dgm:prSet presAssocID="{CCFD78DA-4659-4190-AF53-41164D87A4C8}" presName="Name0" presStyleCnt="0">
        <dgm:presLayoutVars>
          <dgm:chMax val="1"/>
          <dgm:dir/>
          <dgm:animLvl val="ctr"/>
          <dgm:resizeHandles val="exact"/>
        </dgm:presLayoutVars>
      </dgm:prSet>
      <dgm:spPr/>
      <dgm:t>
        <a:bodyPr/>
        <a:lstStyle/>
        <a:p>
          <a:endParaRPr lang="en-US"/>
        </a:p>
      </dgm:t>
    </dgm:pt>
    <dgm:pt modelId="{F1684A3B-9435-4D25-953D-CA9692D83286}" type="pres">
      <dgm:prSet presAssocID="{92450390-E505-491C-A18D-9526AAF3FE2A}" presName="centerShape" presStyleLbl="node0" presStyleIdx="0" presStyleCnt="1" custScaleX="140882" custScaleY="140882"/>
      <dgm:spPr/>
      <dgm:t>
        <a:bodyPr/>
        <a:lstStyle/>
        <a:p>
          <a:endParaRPr lang="en-US"/>
        </a:p>
      </dgm:t>
    </dgm:pt>
    <dgm:pt modelId="{217ACCAB-4727-40B4-AD91-39CC25A5DFC5}" type="pres">
      <dgm:prSet presAssocID="{EE61A3EA-8F59-46BD-9BF0-29F34EC97164}" presName="node" presStyleLbl="node1" presStyleIdx="0" presStyleCnt="8" custScaleX="183153">
        <dgm:presLayoutVars>
          <dgm:bulletEnabled val="1"/>
        </dgm:presLayoutVars>
      </dgm:prSet>
      <dgm:spPr/>
      <dgm:t>
        <a:bodyPr/>
        <a:lstStyle/>
        <a:p>
          <a:endParaRPr lang="en-US"/>
        </a:p>
      </dgm:t>
    </dgm:pt>
    <dgm:pt modelId="{541F708C-76CE-41B2-9FE8-3CB24EAC8D55}" type="pres">
      <dgm:prSet presAssocID="{EE61A3EA-8F59-46BD-9BF0-29F34EC97164}" presName="dummy" presStyleCnt="0"/>
      <dgm:spPr/>
    </dgm:pt>
    <dgm:pt modelId="{B44108CD-BB9F-4E93-ACB4-80FC8DBADEAA}" type="pres">
      <dgm:prSet presAssocID="{33FB6D4A-CE78-4B5A-9A32-819991204414}" presName="sibTrans" presStyleLbl="sibTrans2D1" presStyleIdx="0" presStyleCnt="8"/>
      <dgm:spPr/>
      <dgm:t>
        <a:bodyPr/>
        <a:lstStyle/>
        <a:p>
          <a:endParaRPr lang="en-US"/>
        </a:p>
      </dgm:t>
    </dgm:pt>
    <dgm:pt modelId="{A7361171-8A0C-419A-9D20-37CE75742B8B}" type="pres">
      <dgm:prSet presAssocID="{51418BC0-A228-47B9-A77D-75F55F2C4AB4}" presName="node" presStyleLbl="node1" presStyleIdx="1" presStyleCnt="8" custScaleX="126669">
        <dgm:presLayoutVars>
          <dgm:bulletEnabled val="1"/>
        </dgm:presLayoutVars>
      </dgm:prSet>
      <dgm:spPr/>
      <dgm:t>
        <a:bodyPr/>
        <a:lstStyle/>
        <a:p>
          <a:endParaRPr lang="en-US"/>
        </a:p>
      </dgm:t>
    </dgm:pt>
    <dgm:pt modelId="{F2536DA0-3532-4B52-BB80-74CEDE6A18BF}" type="pres">
      <dgm:prSet presAssocID="{51418BC0-A228-47B9-A77D-75F55F2C4AB4}" presName="dummy" presStyleCnt="0"/>
      <dgm:spPr/>
    </dgm:pt>
    <dgm:pt modelId="{305AA1E8-1C0C-4128-8C03-6D3032F3D983}" type="pres">
      <dgm:prSet presAssocID="{6EBC9CB7-4328-40B9-8AB6-50C82E5A24D2}" presName="sibTrans" presStyleLbl="sibTrans2D1" presStyleIdx="1" presStyleCnt="8"/>
      <dgm:spPr/>
      <dgm:t>
        <a:bodyPr/>
        <a:lstStyle/>
        <a:p>
          <a:endParaRPr lang="en-US"/>
        </a:p>
      </dgm:t>
    </dgm:pt>
    <dgm:pt modelId="{299A1AA7-DCB4-4FDE-9487-510885294D6F}" type="pres">
      <dgm:prSet presAssocID="{67E42A9A-35FE-4AE1-9BE0-A139A84AB8C9}" presName="node" presStyleLbl="node1" presStyleIdx="2" presStyleCnt="8" custScaleX="126669">
        <dgm:presLayoutVars>
          <dgm:bulletEnabled val="1"/>
        </dgm:presLayoutVars>
      </dgm:prSet>
      <dgm:spPr/>
      <dgm:t>
        <a:bodyPr/>
        <a:lstStyle/>
        <a:p>
          <a:endParaRPr lang="en-US"/>
        </a:p>
      </dgm:t>
    </dgm:pt>
    <dgm:pt modelId="{8C33B05A-3EAC-4601-B4DF-3145A4C8C3B5}" type="pres">
      <dgm:prSet presAssocID="{67E42A9A-35FE-4AE1-9BE0-A139A84AB8C9}" presName="dummy" presStyleCnt="0"/>
      <dgm:spPr/>
    </dgm:pt>
    <dgm:pt modelId="{77052CAF-5BB6-455E-9913-A55B385460CA}" type="pres">
      <dgm:prSet presAssocID="{D2BEDC68-8C0F-44B9-8D9B-6F1AAB2FB88E}" presName="sibTrans" presStyleLbl="sibTrans2D1" presStyleIdx="2" presStyleCnt="8"/>
      <dgm:spPr/>
      <dgm:t>
        <a:bodyPr/>
        <a:lstStyle/>
        <a:p>
          <a:endParaRPr lang="en-US"/>
        </a:p>
      </dgm:t>
    </dgm:pt>
    <dgm:pt modelId="{E2B5EA94-1DF6-48C5-9E9F-6CFE9D00B5C6}" type="pres">
      <dgm:prSet presAssocID="{DF45846F-194D-477B-8508-A808A27B3089}" presName="node" presStyleLbl="node1" presStyleIdx="3" presStyleCnt="8" custScaleX="126669">
        <dgm:presLayoutVars>
          <dgm:bulletEnabled val="1"/>
        </dgm:presLayoutVars>
      </dgm:prSet>
      <dgm:spPr/>
      <dgm:t>
        <a:bodyPr/>
        <a:lstStyle/>
        <a:p>
          <a:endParaRPr lang="en-US"/>
        </a:p>
      </dgm:t>
    </dgm:pt>
    <dgm:pt modelId="{92C3076A-6636-4D57-AA8D-8748BD05F7E3}" type="pres">
      <dgm:prSet presAssocID="{DF45846F-194D-477B-8508-A808A27B3089}" presName="dummy" presStyleCnt="0"/>
      <dgm:spPr/>
    </dgm:pt>
    <dgm:pt modelId="{4F8A2CFB-6808-49A4-91DF-41B393C8C5B2}" type="pres">
      <dgm:prSet presAssocID="{10FF4D16-FD7A-4191-A78E-F1788FAAB7E1}" presName="sibTrans" presStyleLbl="sibTrans2D1" presStyleIdx="3" presStyleCnt="8"/>
      <dgm:spPr/>
      <dgm:t>
        <a:bodyPr/>
        <a:lstStyle/>
        <a:p>
          <a:endParaRPr lang="en-US"/>
        </a:p>
      </dgm:t>
    </dgm:pt>
    <dgm:pt modelId="{F7BF663A-6A84-4975-AD5D-7E5D7C409EAC}" type="pres">
      <dgm:prSet presAssocID="{864C912D-662B-44B4-997B-D97FEA890AD6}" presName="node" presStyleLbl="node1" presStyleIdx="4" presStyleCnt="8" custScaleX="126669">
        <dgm:presLayoutVars>
          <dgm:bulletEnabled val="1"/>
        </dgm:presLayoutVars>
      </dgm:prSet>
      <dgm:spPr/>
      <dgm:t>
        <a:bodyPr/>
        <a:lstStyle/>
        <a:p>
          <a:endParaRPr lang="en-US"/>
        </a:p>
      </dgm:t>
    </dgm:pt>
    <dgm:pt modelId="{A29D8695-A2FD-43D6-B954-CA5B8008DDD8}" type="pres">
      <dgm:prSet presAssocID="{864C912D-662B-44B4-997B-D97FEA890AD6}" presName="dummy" presStyleCnt="0"/>
      <dgm:spPr/>
    </dgm:pt>
    <dgm:pt modelId="{754F4413-B8D1-4DC0-85D2-70F73D9C3E03}" type="pres">
      <dgm:prSet presAssocID="{11307B5E-920B-42C3-A71D-041693C3EB1F}" presName="sibTrans" presStyleLbl="sibTrans2D1" presStyleIdx="4" presStyleCnt="8"/>
      <dgm:spPr/>
      <dgm:t>
        <a:bodyPr/>
        <a:lstStyle/>
        <a:p>
          <a:endParaRPr lang="en-US"/>
        </a:p>
      </dgm:t>
    </dgm:pt>
    <dgm:pt modelId="{7BDEC830-4E4F-4C49-AADE-DB51143998FB}" type="pres">
      <dgm:prSet presAssocID="{96EEBDD8-E8E5-4F52-8776-02A8A3AB3985}" presName="node" presStyleLbl="node1" presStyleIdx="5" presStyleCnt="8" custScaleX="126669">
        <dgm:presLayoutVars>
          <dgm:bulletEnabled val="1"/>
        </dgm:presLayoutVars>
      </dgm:prSet>
      <dgm:spPr/>
      <dgm:t>
        <a:bodyPr/>
        <a:lstStyle/>
        <a:p>
          <a:endParaRPr lang="en-US"/>
        </a:p>
      </dgm:t>
    </dgm:pt>
    <dgm:pt modelId="{85439C0B-A297-4103-BA01-CCFC14706660}" type="pres">
      <dgm:prSet presAssocID="{96EEBDD8-E8E5-4F52-8776-02A8A3AB3985}" presName="dummy" presStyleCnt="0"/>
      <dgm:spPr/>
    </dgm:pt>
    <dgm:pt modelId="{2D95CBB8-0F3D-4F8C-BBFC-991E1231B3B3}" type="pres">
      <dgm:prSet presAssocID="{3B9F6ADD-1F64-4E22-8E17-7A753F943BD5}" presName="sibTrans" presStyleLbl="sibTrans2D1" presStyleIdx="5" presStyleCnt="8"/>
      <dgm:spPr/>
      <dgm:t>
        <a:bodyPr/>
        <a:lstStyle/>
        <a:p>
          <a:endParaRPr lang="en-US"/>
        </a:p>
      </dgm:t>
    </dgm:pt>
    <dgm:pt modelId="{ADABF944-589D-4887-B1AF-3E4C8CC93190}" type="pres">
      <dgm:prSet presAssocID="{F7E109D8-FD20-4064-9BD6-5C58E504DC37}" presName="node" presStyleLbl="node1" presStyleIdx="6" presStyleCnt="8" custScaleX="126669">
        <dgm:presLayoutVars>
          <dgm:bulletEnabled val="1"/>
        </dgm:presLayoutVars>
      </dgm:prSet>
      <dgm:spPr/>
      <dgm:t>
        <a:bodyPr/>
        <a:lstStyle/>
        <a:p>
          <a:endParaRPr lang="en-US"/>
        </a:p>
      </dgm:t>
    </dgm:pt>
    <dgm:pt modelId="{66F077C5-C9F7-48E5-8D8C-7C9B4DE5FC6F}" type="pres">
      <dgm:prSet presAssocID="{F7E109D8-FD20-4064-9BD6-5C58E504DC37}" presName="dummy" presStyleCnt="0"/>
      <dgm:spPr/>
    </dgm:pt>
    <dgm:pt modelId="{5F254393-178C-4CE3-86E1-A66B79571205}" type="pres">
      <dgm:prSet presAssocID="{C10E6EA9-B68C-49B7-B5D9-B132C1D1F8A7}" presName="sibTrans" presStyleLbl="sibTrans2D1" presStyleIdx="6" presStyleCnt="8"/>
      <dgm:spPr/>
      <dgm:t>
        <a:bodyPr/>
        <a:lstStyle/>
        <a:p>
          <a:endParaRPr lang="en-US"/>
        </a:p>
      </dgm:t>
    </dgm:pt>
    <dgm:pt modelId="{2A105387-4B46-4415-A4C9-708F8B612E2F}" type="pres">
      <dgm:prSet presAssocID="{10702462-64CC-4B2C-B637-86CA46DAEF74}" presName="node" presStyleLbl="node1" presStyleIdx="7" presStyleCnt="8" custScaleX="126669">
        <dgm:presLayoutVars>
          <dgm:bulletEnabled val="1"/>
        </dgm:presLayoutVars>
      </dgm:prSet>
      <dgm:spPr/>
      <dgm:t>
        <a:bodyPr/>
        <a:lstStyle/>
        <a:p>
          <a:endParaRPr lang="en-US"/>
        </a:p>
      </dgm:t>
    </dgm:pt>
    <dgm:pt modelId="{CD8A6AA5-EFFC-452B-B93A-5D39652A1D50}" type="pres">
      <dgm:prSet presAssocID="{10702462-64CC-4B2C-B637-86CA46DAEF74}" presName="dummy" presStyleCnt="0"/>
      <dgm:spPr/>
    </dgm:pt>
    <dgm:pt modelId="{2022254E-1E85-407A-9650-24B2DC32095F}" type="pres">
      <dgm:prSet presAssocID="{C6B07639-E6D7-4127-B543-F15A76062465}" presName="sibTrans" presStyleLbl="sibTrans2D1" presStyleIdx="7" presStyleCnt="8"/>
      <dgm:spPr/>
      <dgm:t>
        <a:bodyPr/>
        <a:lstStyle/>
        <a:p>
          <a:endParaRPr lang="en-US"/>
        </a:p>
      </dgm:t>
    </dgm:pt>
  </dgm:ptLst>
  <dgm:cxnLst>
    <dgm:cxn modelId="{13AC6C3C-8701-49A6-B47F-9FEFC4E1BEC1}" type="presOf" srcId="{33FB6D4A-CE78-4B5A-9A32-819991204414}" destId="{B44108CD-BB9F-4E93-ACB4-80FC8DBADEAA}" srcOrd="0" destOrd="0" presId="urn:microsoft.com/office/officeart/2005/8/layout/radial6"/>
    <dgm:cxn modelId="{1A254495-15A0-4C6A-B99D-0DB6D1D367C9}" srcId="{CCFD78DA-4659-4190-AF53-41164D87A4C8}" destId="{B1075485-8A32-4D22-A682-4B4636A5E275}" srcOrd="1" destOrd="0" parTransId="{FA9C8793-9866-4A0A-96B1-2E71C94E4838}" sibTransId="{BBBC3062-EF81-47FD-8CA9-17ED56551E8F}"/>
    <dgm:cxn modelId="{943DC254-1373-4BA9-8441-9A85CF21FE09}" srcId="{92450390-E505-491C-A18D-9526AAF3FE2A}" destId="{10702462-64CC-4B2C-B637-86CA46DAEF74}" srcOrd="7" destOrd="0" parTransId="{F83640A7-2B39-408D-A4C2-EE6222634B6E}" sibTransId="{C6B07639-E6D7-4127-B543-F15A76062465}"/>
    <dgm:cxn modelId="{15928630-BB8E-4DBF-A5E3-AC6B1DA2D2A4}" srcId="{92450390-E505-491C-A18D-9526AAF3FE2A}" destId="{67E42A9A-35FE-4AE1-9BE0-A139A84AB8C9}" srcOrd="2" destOrd="0" parTransId="{06A6A40B-70E1-4F44-8C76-35B7E9496985}" sibTransId="{D2BEDC68-8C0F-44B9-8D9B-6F1AAB2FB88E}"/>
    <dgm:cxn modelId="{7A337831-9903-45DD-96BF-B657A8D18DA2}" type="presOf" srcId="{6EBC9CB7-4328-40B9-8AB6-50C82E5A24D2}" destId="{305AA1E8-1C0C-4128-8C03-6D3032F3D983}" srcOrd="0" destOrd="0" presId="urn:microsoft.com/office/officeart/2005/8/layout/radial6"/>
    <dgm:cxn modelId="{6CAD87CE-952B-4DCD-BE27-3A1643B1AA4A}" type="presOf" srcId="{CCFD78DA-4659-4190-AF53-41164D87A4C8}" destId="{0280959C-2FE2-4211-992E-210C79B74F95}" srcOrd="0" destOrd="0" presId="urn:microsoft.com/office/officeart/2005/8/layout/radial6"/>
    <dgm:cxn modelId="{D66C84CF-41FE-4279-9159-EF4A443BECFD}" type="presOf" srcId="{EE61A3EA-8F59-46BD-9BF0-29F34EC97164}" destId="{217ACCAB-4727-40B4-AD91-39CC25A5DFC5}" srcOrd="0" destOrd="0" presId="urn:microsoft.com/office/officeart/2005/8/layout/radial6"/>
    <dgm:cxn modelId="{7293B3B2-099E-44BC-AB26-4AFB0A2E13CF}" type="presOf" srcId="{F7E109D8-FD20-4064-9BD6-5C58E504DC37}" destId="{ADABF944-589D-4887-B1AF-3E4C8CC93190}" srcOrd="0" destOrd="0" presId="urn:microsoft.com/office/officeart/2005/8/layout/radial6"/>
    <dgm:cxn modelId="{7AB2E901-6C57-41B0-B0ED-9F7D71704096}" type="presOf" srcId="{D2BEDC68-8C0F-44B9-8D9B-6F1AAB2FB88E}" destId="{77052CAF-5BB6-455E-9913-A55B385460CA}" srcOrd="0" destOrd="0" presId="urn:microsoft.com/office/officeart/2005/8/layout/radial6"/>
    <dgm:cxn modelId="{7D444996-E7B4-4AF1-A377-209837024666}" type="presOf" srcId="{51418BC0-A228-47B9-A77D-75F55F2C4AB4}" destId="{A7361171-8A0C-419A-9D20-37CE75742B8B}" srcOrd="0" destOrd="0" presId="urn:microsoft.com/office/officeart/2005/8/layout/radial6"/>
    <dgm:cxn modelId="{2D6B6A3C-90C2-4959-96B8-96F79FE44FFD}" srcId="{92450390-E505-491C-A18D-9526AAF3FE2A}" destId="{864C912D-662B-44B4-997B-D97FEA890AD6}" srcOrd="4" destOrd="0" parTransId="{1DB75CEA-A52E-42E4-BFF2-724299955B9C}" sibTransId="{11307B5E-920B-42C3-A71D-041693C3EB1F}"/>
    <dgm:cxn modelId="{A35B35E6-612D-482C-80E1-39B357E58C22}" type="presOf" srcId="{10702462-64CC-4B2C-B637-86CA46DAEF74}" destId="{2A105387-4B46-4415-A4C9-708F8B612E2F}" srcOrd="0" destOrd="0" presId="urn:microsoft.com/office/officeart/2005/8/layout/radial6"/>
    <dgm:cxn modelId="{6BF154CD-E7A3-47C3-92FF-CD94F590E231}" type="presOf" srcId="{67E42A9A-35FE-4AE1-9BE0-A139A84AB8C9}" destId="{299A1AA7-DCB4-4FDE-9487-510885294D6F}" srcOrd="0" destOrd="0" presId="urn:microsoft.com/office/officeart/2005/8/layout/radial6"/>
    <dgm:cxn modelId="{D893DB0D-AFE6-4C0A-881D-CF4B7B17C4BB}" srcId="{92450390-E505-491C-A18D-9526AAF3FE2A}" destId="{F7E109D8-FD20-4064-9BD6-5C58E504DC37}" srcOrd="6" destOrd="0" parTransId="{B67EB040-2383-4ABB-AC65-FC7CDD39913E}" sibTransId="{C10E6EA9-B68C-49B7-B5D9-B132C1D1F8A7}"/>
    <dgm:cxn modelId="{4A60E795-ADA8-4FB0-B9FC-62426B3A55AA}" type="presOf" srcId="{C6B07639-E6D7-4127-B543-F15A76062465}" destId="{2022254E-1E85-407A-9650-24B2DC32095F}" srcOrd="0" destOrd="0" presId="urn:microsoft.com/office/officeart/2005/8/layout/radial6"/>
    <dgm:cxn modelId="{BE267040-99A2-4C2A-AEF6-240161403F44}" type="presOf" srcId="{10FF4D16-FD7A-4191-A78E-F1788FAAB7E1}" destId="{4F8A2CFB-6808-49A4-91DF-41B393C8C5B2}" srcOrd="0" destOrd="0" presId="urn:microsoft.com/office/officeart/2005/8/layout/radial6"/>
    <dgm:cxn modelId="{D097DDAF-5624-448D-816F-25994097C74E}" type="presOf" srcId="{11307B5E-920B-42C3-A71D-041693C3EB1F}" destId="{754F4413-B8D1-4DC0-85D2-70F73D9C3E03}" srcOrd="0" destOrd="0" presId="urn:microsoft.com/office/officeart/2005/8/layout/radial6"/>
    <dgm:cxn modelId="{1C6AC738-2A0F-4F90-853D-CD02F3B82630}" srcId="{92450390-E505-491C-A18D-9526AAF3FE2A}" destId="{96EEBDD8-E8E5-4F52-8776-02A8A3AB3985}" srcOrd="5" destOrd="0" parTransId="{8CF52EAC-176A-4A19-921C-0AB9B8F3C866}" sibTransId="{3B9F6ADD-1F64-4E22-8E17-7A753F943BD5}"/>
    <dgm:cxn modelId="{14AC8641-54A6-4EF1-B895-461803269A67}" type="presOf" srcId="{92450390-E505-491C-A18D-9526AAF3FE2A}" destId="{F1684A3B-9435-4D25-953D-CA9692D83286}" srcOrd="0" destOrd="0" presId="urn:microsoft.com/office/officeart/2005/8/layout/radial6"/>
    <dgm:cxn modelId="{A11D8683-0D19-4069-9DBC-610584860872}" srcId="{92450390-E505-491C-A18D-9526AAF3FE2A}" destId="{DF45846F-194D-477B-8508-A808A27B3089}" srcOrd="3" destOrd="0" parTransId="{CDB38DE4-0E74-4E6F-92EC-E767651DD431}" sibTransId="{10FF4D16-FD7A-4191-A78E-F1788FAAB7E1}"/>
    <dgm:cxn modelId="{7D876B98-5880-4BA4-B324-9DC59CFCDB96}" type="presOf" srcId="{DF45846F-194D-477B-8508-A808A27B3089}" destId="{E2B5EA94-1DF6-48C5-9E9F-6CFE9D00B5C6}" srcOrd="0" destOrd="0" presId="urn:microsoft.com/office/officeart/2005/8/layout/radial6"/>
    <dgm:cxn modelId="{78ED8F4F-7FE7-438E-869A-A53BA25ED95C}" type="presOf" srcId="{C10E6EA9-B68C-49B7-B5D9-B132C1D1F8A7}" destId="{5F254393-178C-4CE3-86E1-A66B79571205}" srcOrd="0" destOrd="0" presId="urn:microsoft.com/office/officeart/2005/8/layout/radial6"/>
    <dgm:cxn modelId="{AB9DF54D-704E-439B-B21B-7939559554E3}" type="presOf" srcId="{864C912D-662B-44B4-997B-D97FEA890AD6}" destId="{F7BF663A-6A84-4975-AD5D-7E5D7C409EAC}" srcOrd="0" destOrd="0" presId="urn:microsoft.com/office/officeart/2005/8/layout/radial6"/>
    <dgm:cxn modelId="{85D8BFAC-D36A-46DF-940A-1991F547E4C1}" type="presOf" srcId="{96EEBDD8-E8E5-4F52-8776-02A8A3AB3985}" destId="{7BDEC830-4E4F-4C49-AADE-DB51143998FB}" srcOrd="0" destOrd="0" presId="urn:microsoft.com/office/officeart/2005/8/layout/radial6"/>
    <dgm:cxn modelId="{E2FEC865-76E9-4633-A032-E74C470A4CCE}" srcId="{CCFD78DA-4659-4190-AF53-41164D87A4C8}" destId="{92450390-E505-491C-A18D-9526AAF3FE2A}" srcOrd="0" destOrd="0" parTransId="{C11955D5-F853-4763-A543-D3E24EE24CBE}" sibTransId="{FF272C16-FDA4-4FE2-A863-16613BABFEC4}"/>
    <dgm:cxn modelId="{8F456004-3FB5-42D2-9414-FBACECF6D2D5}" type="presOf" srcId="{3B9F6ADD-1F64-4E22-8E17-7A753F943BD5}" destId="{2D95CBB8-0F3D-4F8C-BBFC-991E1231B3B3}" srcOrd="0" destOrd="0" presId="urn:microsoft.com/office/officeart/2005/8/layout/radial6"/>
    <dgm:cxn modelId="{0BF204A6-5947-46F0-9FAC-2D73D4F27539}" srcId="{92450390-E505-491C-A18D-9526AAF3FE2A}" destId="{EE61A3EA-8F59-46BD-9BF0-29F34EC97164}" srcOrd="0" destOrd="0" parTransId="{996CE1F0-B31B-470B-9051-10C7849B60AA}" sibTransId="{33FB6D4A-CE78-4B5A-9A32-819991204414}"/>
    <dgm:cxn modelId="{ED4D8454-5FDF-4297-9FF5-6BC19A48EEF4}" srcId="{92450390-E505-491C-A18D-9526AAF3FE2A}" destId="{51418BC0-A228-47B9-A77D-75F55F2C4AB4}" srcOrd="1" destOrd="0" parTransId="{565CB6A7-38DB-44A2-B9A8-FDD266DA6DF4}" sibTransId="{6EBC9CB7-4328-40B9-8AB6-50C82E5A24D2}"/>
    <dgm:cxn modelId="{42EC689F-CEC6-4EA9-996A-D123EE9BE279}" type="presParOf" srcId="{0280959C-2FE2-4211-992E-210C79B74F95}" destId="{F1684A3B-9435-4D25-953D-CA9692D83286}" srcOrd="0" destOrd="0" presId="urn:microsoft.com/office/officeart/2005/8/layout/radial6"/>
    <dgm:cxn modelId="{E8FB80EB-4C25-49A4-BE1C-6A231D04862F}" type="presParOf" srcId="{0280959C-2FE2-4211-992E-210C79B74F95}" destId="{217ACCAB-4727-40B4-AD91-39CC25A5DFC5}" srcOrd="1" destOrd="0" presId="urn:microsoft.com/office/officeart/2005/8/layout/radial6"/>
    <dgm:cxn modelId="{DE13DB3E-5FE0-42A6-9DEA-EC53A45919BE}" type="presParOf" srcId="{0280959C-2FE2-4211-992E-210C79B74F95}" destId="{541F708C-76CE-41B2-9FE8-3CB24EAC8D55}" srcOrd="2" destOrd="0" presId="urn:microsoft.com/office/officeart/2005/8/layout/radial6"/>
    <dgm:cxn modelId="{CFCFF265-3945-4336-B3DA-2F96E08E20A2}" type="presParOf" srcId="{0280959C-2FE2-4211-992E-210C79B74F95}" destId="{B44108CD-BB9F-4E93-ACB4-80FC8DBADEAA}" srcOrd="3" destOrd="0" presId="urn:microsoft.com/office/officeart/2005/8/layout/radial6"/>
    <dgm:cxn modelId="{7C9CA688-2A41-44C5-8F62-B54290544DD1}" type="presParOf" srcId="{0280959C-2FE2-4211-992E-210C79B74F95}" destId="{A7361171-8A0C-419A-9D20-37CE75742B8B}" srcOrd="4" destOrd="0" presId="urn:microsoft.com/office/officeart/2005/8/layout/radial6"/>
    <dgm:cxn modelId="{CD11DE07-EC0E-4E11-9CFC-ECA364992452}" type="presParOf" srcId="{0280959C-2FE2-4211-992E-210C79B74F95}" destId="{F2536DA0-3532-4B52-BB80-74CEDE6A18BF}" srcOrd="5" destOrd="0" presId="urn:microsoft.com/office/officeart/2005/8/layout/radial6"/>
    <dgm:cxn modelId="{6981ABB1-462B-4120-834B-4FA5B5FF0D1E}" type="presParOf" srcId="{0280959C-2FE2-4211-992E-210C79B74F95}" destId="{305AA1E8-1C0C-4128-8C03-6D3032F3D983}" srcOrd="6" destOrd="0" presId="urn:microsoft.com/office/officeart/2005/8/layout/radial6"/>
    <dgm:cxn modelId="{A23067C8-FF31-4DBA-A018-13D124F9996D}" type="presParOf" srcId="{0280959C-2FE2-4211-992E-210C79B74F95}" destId="{299A1AA7-DCB4-4FDE-9487-510885294D6F}" srcOrd="7" destOrd="0" presId="urn:microsoft.com/office/officeart/2005/8/layout/radial6"/>
    <dgm:cxn modelId="{AE9E5248-83CC-42C8-B3AE-F2B2D79A64A8}" type="presParOf" srcId="{0280959C-2FE2-4211-992E-210C79B74F95}" destId="{8C33B05A-3EAC-4601-B4DF-3145A4C8C3B5}" srcOrd="8" destOrd="0" presId="urn:microsoft.com/office/officeart/2005/8/layout/radial6"/>
    <dgm:cxn modelId="{8BCA65AA-83E4-49FF-89D5-01F40759CE6F}" type="presParOf" srcId="{0280959C-2FE2-4211-992E-210C79B74F95}" destId="{77052CAF-5BB6-455E-9913-A55B385460CA}" srcOrd="9" destOrd="0" presId="urn:microsoft.com/office/officeart/2005/8/layout/radial6"/>
    <dgm:cxn modelId="{07F25100-001E-4E6E-A761-0EC8D1DCE9CD}" type="presParOf" srcId="{0280959C-2FE2-4211-992E-210C79B74F95}" destId="{E2B5EA94-1DF6-48C5-9E9F-6CFE9D00B5C6}" srcOrd="10" destOrd="0" presId="urn:microsoft.com/office/officeart/2005/8/layout/radial6"/>
    <dgm:cxn modelId="{78689FC1-160B-4556-8111-F408C4782FE1}" type="presParOf" srcId="{0280959C-2FE2-4211-992E-210C79B74F95}" destId="{92C3076A-6636-4D57-AA8D-8748BD05F7E3}" srcOrd="11" destOrd="0" presId="urn:microsoft.com/office/officeart/2005/8/layout/radial6"/>
    <dgm:cxn modelId="{F582EA3C-E7F4-45A5-9B58-E0814123C520}" type="presParOf" srcId="{0280959C-2FE2-4211-992E-210C79B74F95}" destId="{4F8A2CFB-6808-49A4-91DF-41B393C8C5B2}" srcOrd="12" destOrd="0" presId="urn:microsoft.com/office/officeart/2005/8/layout/radial6"/>
    <dgm:cxn modelId="{9F3D06C3-7028-4F10-8C32-21383D279562}" type="presParOf" srcId="{0280959C-2FE2-4211-992E-210C79B74F95}" destId="{F7BF663A-6A84-4975-AD5D-7E5D7C409EAC}" srcOrd="13" destOrd="0" presId="urn:microsoft.com/office/officeart/2005/8/layout/radial6"/>
    <dgm:cxn modelId="{C207390C-5F65-473D-BC58-957C8E1C5CC2}" type="presParOf" srcId="{0280959C-2FE2-4211-992E-210C79B74F95}" destId="{A29D8695-A2FD-43D6-B954-CA5B8008DDD8}" srcOrd="14" destOrd="0" presId="urn:microsoft.com/office/officeart/2005/8/layout/radial6"/>
    <dgm:cxn modelId="{CB20D033-100A-4A91-B3F3-630259E96B00}" type="presParOf" srcId="{0280959C-2FE2-4211-992E-210C79B74F95}" destId="{754F4413-B8D1-4DC0-85D2-70F73D9C3E03}" srcOrd="15" destOrd="0" presId="urn:microsoft.com/office/officeart/2005/8/layout/radial6"/>
    <dgm:cxn modelId="{06C43C33-0D2A-4465-A0BF-37444ACECFB0}" type="presParOf" srcId="{0280959C-2FE2-4211-992E-210C79B74F95}" destId="{7BDEC830-4E4F-4C49-AADE-DB51143998FB}" srcOrd="16" destOrd="0" presId="urn:microsoft.com/office/officeart/2005/8/layout/radial6"/>
    <dgm:cxn modelId="{528F3090-D8F4-48CE-8044-C1F4EBD579C5}" type="presParOf" srcId="{0280959C-2FE2-4211-992E-210C79B74F95}" destId="{85439C0B-A297-4103-BA01-CCFC14706660}" srcOrd="17" destOrd="0" presId="urn:microsoft.com/office/officeart/2005/8/layout/radial6"/>
    <dgm:cxn modelId="{54EFE574-77F5-4F41-B9A6-7A17B0671D7D}" type="presParOf" srcId="{0280959C-2FE2-4211-992E-210C79B74F95}" destId="{2D95CBB8-0F3D-4F8C-BBFC-991E1231B3B3}" srcOrd="18" destOrd="0" presId="urn:microsoft.com/office/officeart/2005/8/layout/radial6"/>
    <dgm:cxn modelId="{5F94200C-CAFA-4886-9342-32BFD9DD6FF0}" type="presParOf" srcId="{0280959C-2FE2-4211-992E-210C79B74F95}" destId="{ADABF944-589D-4887-B1AF-3E4C8CC93190}" srcOrd="19" destOrd="0" presId="urn:microsoft.com/office/officeart/2005/8/layout/radial6"/>
    <dgm:cxn modelId="{C0509ED7-1716-4D09-8680-B5549D4315EB}" type="presParOf" srcId="{0280959C-2FE2-4211-992E-210C79B74F95}" destId="{66F077C5-C9F7-48E5-8D8C-7C9B4DE5FC6F}" srcOrd="20" destOrd="0" presId="urn:microsoft.com/office/officeart/2005/8/layout/radial6"/>
    <dgm:cxn modelId="{341FDFC6-4152-4A25-B4CC-E8AE750BEDB5}" type="presParOf" srcId="{0280959C-2FE2-4211-992E-210C79B74F95}" destId="{5F254393-178C-4CE3-86E1-A66B79571205}" srcOrd="21" destOrd="0" presId="urn:microsoft.com/office/officeart/2005/8/layout/radial6"/>
    <dgm:cxn modelId="{A52D5C38-4178-4A18-9D37-0C5F81B9210E}" type="presParOf" srcId="{0280959C-2FE2-4211-992E-210C79B74F95}" destId="{2A105387-4B46-4415-A4C9-708F8B612E2F}" srcOrd="22" destOrd="0" presId="urn:microsoft.com/office/officeart/2005/8/layout/radial6"/>
    <dgm:cxn modelId="{61A71C91-E3B8-4212-9C66-E9919C2A0C64}" type="presParOf" srcId="{0280959C-2FE2-4211-992E-210C79B74F95}" destId="{CD8A6AA5-EFFC-452B-B93A-5D39652A1D50}" srcOrd="23" destOrd="0" presId="urn:microsoft.com/office/officeart/2005/8/layout/radial6"/>
    <dgm:cxn modelId="{15E173B7-6F4D-43BD-BC12-7B196069BFB1}" type="presParOf" srcId="{0280959C-2FE2-4211-992E-210C79B74F95}" destId="{2022254E-1E85-407A-9650-24B2DC32095F}" srcOrd="24"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D78DA-4659-4190-AF53-41164D87A4C8}"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2450390-E505-491C-A18D-9526AAF3FE2A}">
      <dgm:prSet phldrT="[Text]" custT="1"/>
      <dgm:spPr/>
      <dgm:t>
        <a:bodyPr/>
        <a:lstStyle/>
        <a:p>
          <a:r>
            <a:rPr lang="en-US" sz="2000" dirty="0"/>
            <a:t>Image Bearer of God/in Christ</a:t>
          </a:r>
        </a:p>
      </dgm:t>
    </dgm:pt>
    <dgm:pt modelId="{C11955D5-F853-4763-A543-D3E24EE24CBE}" type="parTrans" cxnId="{E2FEC865-76E9-4633-A032-E74C470A4CCE}">
      <dgm:prSet/>
      <dgm:spPr/>
      <dgm:t>
        <a:bodyPr/>
        <a:lstStyle/>
        <a:p>
          <a:endParaRPr lang="en-US"/>
        </a:p>
      </dgm:t>
    </dgm:pt>
    <dgm:pt modelId="{FF272C16-FDA4-4FE2-A863-16613BABFEC4}" type="sibTrans" cxnId="{E2FEC865-76E9-4633-A032-E74C470A4CCE}">
      <dgm:prSet/>
      <dgm:spPr/>
      <dgm:t>
        <a:bodyPr/>
        <a:lstStyle/>
        <a:p>
          <a:endParaRPr lang="en-US"/>
        </a:p>
      </dgm:t>
    </dgm:pt>
    <dgm:pt modelId="{EE61A3EA-8F59-46BD-9BF0-29F34EC97164}">
      <dgm:prSet phldrT="[Text]" custT="1"/>
      <dgm:spPr/>
      <dgm:t>
        <a:bodyPr/>
        <a:lstStyle/>
        <a:p>
          <a:r>
            <a:rPr lang="en-US" sz="1400" dirty="0"/>
            <a:t>Student/</a:t>
          </a:r>
        </a:p>
        <a:p>
          <a:r>
            <a:rPr lang="en-US" sz="1400" dirty="0"/>
            <a:t>Professional</a:t>
          </a:r>
        </a:p>
      </dgm:t>
    </dgm:pt>
    <dgm:pt modelId="{996CE1F0-B31B-470B-9051-10C7849B60AA}" type="parTrans" cxnId="{0BF204A6-5947-46F0-9FAC-2D73D4F27539}">
      <dgm:prSet/>
      <dgm:spPr/>
      <dgm:t>
        <a:bodyPr/>
        <a:lstStyle/>
        <a:p>
          <a:endParaRPr lang="en-US"/>
        </a:p>
      </dgm:t>
    </dgm:pt>
    <dgm:pt modelId="{33FB6D4A-CE78-4B5A-9A32-819991204414}" type="sibTrans" cxnId="{0BF204A6-5947-46F0-9FAC-2D73D4F27539}">
      <dgm:prSet/>
      <dgm:spPr/>
      <dgm:t>
        <a:bodyPr/>
        <a:lstStyle/>
        <a:p>
          <a:endParaRPr lang="en-US"/>
        </a:p>
      </dgm:t>
    </dgm:pt>
    <dgm:pt modelId="{51418BC0-A228-47B9-A77D-75F55F2C4AB4}">
      <dgm:prSet phldrT="[Text]" custT="1"/>
      <dgm:spPr/>
      <dgm:t>
        <a:bodyPr/>
        <a:lstStyle/>
        <a:p>
          <a:r>
            <a:rPr lang="en-US" sz="1400" dirty="0"/>
            <a:t>Neighbor</a:t>
          </a:r>
        </a:p>
      </dgm:t>
    </dgm:pt>
    <dgm:pt modelId="{565CB6A7-38DB-44A2-B9A8-FDD266DA6DF4}" type="parTrans" cxnId="{ED4D8454-5FDF-4297-9FF5-6BC19A48EEF4}">
      <dgm:prSet/>
      <dgm:spPr/>
      <dgm:t>
        <a:bodyPr/>
        <a:lstStyle/>
        <a:p>
          <a:endParaRPr lang="en-US"/>
        </a:p>
      </dgm:t>
    </dgm:pt>
    <dgm:pt modelId="{6EBC9CB7-4328-40B9-8AB6-50C82E5A24D2}" type="sibTrans" cxnId="{ED4D8454-5FDF-4297-9FF5-6BC19A48EEF4}">
      <dgm:prSet/>
      <dgm:spPr/>
      <dgm:t>
        <a:bodyPr/>
        <a:lstStyle/>
        <a:p>
          <a:endParaRPr lang="en-US"/>
        </a:p>
      </dgm:t>
    </dgm:pt>
    <dgm:pt modelId="{67E42A9A-35FE-4AE1-9BE0-A139A84AB8C9}">
      <dgm:prSet phldrT="[Text]" custT="1"/>
      <dgm:spPr/>
      <dgm:t>
        <a:bodyPr/>
        <a:lstStyle/>
        <a:p>
          <a:r>
            <a:rPr lang="en-US" sz="1400" dirty="0"/>
            <a:t>Friend</a:t>
          </a:r>
        </a:p>
      </dgm:t>
    </dgm:pt>
    <dgm:pt modelId="{06A6A40B-70E1-4F44-8C76-35B7E9496985}" type="parTrans" cxnId="{15928630-BB8E-4DBF-A5E3-AC6B1DA2D2A4}">
      <dgm:prSet/>
      <dgm:spPr/>
      <dgm:t>
        <a:bodyPr/>
        <a:lstStyle/>
        <a:p>
          <a:endParaRPr lang="en-US"/>
        </a:p>
      </dgm:t>
    </dgm:pt>
    <dgm:pt modelId="{D2BEDC68-8C0F-44B9-8D9B-6F1AAB2FB88E}" type="sibTrans" cxnId="{15928630-BB8E-4DBF-A5E3-AC6B1DA2D2A4}">
      <dgm:prSet/>
      <dgm:spPr/>
      <dgm:t>
        <a:bodyPr/>
        <a:lstStyle/>
        <a:p>
          <a:endParaRPr lang="en-US"/>
        </a:p>
      </dgm:t>
    </dgm:pt>
    <dgm:pt modelId="{DF45846F-194D-477B-8508-A808A27B3089}">
      <dgm:prSet phldrT="[Text]" custT="1"/>
      <dgm:spPr/>
      <dgm:t>
        <a:bodyPr/>
        <a:lstStyle/>
        <a:p>
          <a:r>
            <a:rPr lang="en-US" sz="1400" dirty="0"/>
            <a:t>Citizen</a:t>
          </a:r>
        </a:p>
      </dgm:t>
    </dgm:pt>
    <dgm:pt modelId="{CDB38DE4-0E74-4E6F-92EC-E767651DD431}" type="parTrans" cxnId="{A11D8683-0D19-4069-9DBC-610584860872}">
      <dgm:prSet/>
      <dgm:spPr/>
      <dgm:t>
        <a:bodyPr/>
        <a:lstStyle/>
        <a:p>
          <a:endParaRPr lang="en-US"/>
        </a:p>
      </dgm:t>
    </dgm:pt>
    <dgm:pt modelId="{10FF4D16-FD7A-4191-A78E-F1788FAAB7E1}" type="sibTrans" cxnId="{A11D8683-0D19-4069-9DBC-610584860872}">
      <dgm:prSet/>
      <dgm:spPr/>
      <dgm:t>
        <a:bodyPr/>
        <a:lstStyle/>
        <a:p>
          <a:endParaRPr lang="en-US"/>
        </a:p>
      </dgm:t>
    </dgm:pt>
    <dgm:pt modelId="{864C912D-662B-44B4-997B-D97FEA890AD6}">
      <dgm:prSet phldrT="[Text]" custT="1"/>
      <dgm:spPr/>
      <dgm:t>
        <a:bodyPr/>
        <a:lstStyle/>
        <a:p>
          <a:r>
            <a:rPr lang="en-US" sz="1400" dirty="0"/>
            <a:t>Family Identity (spouse)</a:t>
          </a:r>
        </a:p>
      </dgm:t>
    </dgm:pt>
    <dgm:pt modelId="{1DB75CEA-A52E-42E4-BFF2-724299955B9C}" type="parTrans" cxnId="{2D6B6A3C-90C2-4959-96B8-96F79FE44FFD}">
      <dgm:prSet/>
      <dgm:spPr/>
      <dgm:t>
        <a:bodyPr/>
        <a:lstStyle/>
        <a:p>
          <a:endParaRPr lang="en-US"/>
        </a:p>
      </dgm:t>
    </dgm:pt>
    <dgm:pt modelId="{11307B5E-920B-42C3-A71D-041693C3EB1F}" type="sibTrans" cxnId="{2D6B6A3C-90C2-4959-96B8-96F79FE44FFD}">
      <dgm:prSet/>
      <dgm:spPr/>
      <dgm:t>
        <a:bodyPr/>
        <a:lstStyle/>
        <a:p>
          <a:endParaRPr lang="en-US"/>
        </a:p>
      </dgm:t>
    </dgm:pt>
    <dgm:pt modelId="{96EEBDD8-E8E5-4F52-8776-02A8A3AB3985}">
      <dgm:prSet phldrT="[Text]" custT="1"/>
      <dgm:spPr/>
      <dgm:t>
        <a:bodyPr/>
        <a:lstStyle/>
        <a:p>
          <a:r>
            <a:rPr lang="en-US" sz="1400" dirty="0"/>
            <a:t>Steward God/  human creations</a:t>
          </a:r>
        </a:p>
      </dgm:t>
    </dgm:pt>
    <dgm:pt modelId="{8CF52EAC-176A-4A19-921C-0AB9B8F3C866}" type="parTrans" cxnId="{1C6AC738-2A0F-4F90-853D-CD02F3B82630}">
      <dgm:prSet/>
      <dgm:spPr/>
      <dgm:t>
        <a:bodyPr/>
        <a:lstStyle/>
        <a:p>
          <a:endParaRPr lang="en-US"/>
        </a:p>
      </dgm:t>
    </dgm:pt>
    <dgm:pt modelId="{3B9F6ADD-1F64-4E22-8E17-7A753F943BD5}" type="sibTrans" cxnId="{1C6AC738-2A0F-4F90-853D-CD02F3B82630}">
      <dgm:prSet/>
      <dgm:spPr/>
      <dgm:t>
        <a:bodyPr/>
        <a:lstStyle/>
        <a:p>
          <a:endParaRPr lang="en-US"/>
        </a:p>
      </dgm:t>
    </dgm:pt>
    <dgm:pt modelId="{F7E109D8-FD20-4064-9BD6-5C58E504DC37}">
      <dgm:prSet phldrT="[Text]" custT="1"/>
      <dgm:spPr/>
      <dgm:t>
        <a:bodyPr/>
        <a:lstStyle/>
        <a:p>
          <a:r>
            <a:rPr lang="en-US" sz="1400" dirty="0"/>
            <a:t>Gender</a:t>
          </a:r>
        </a:p>
      </dgm:t>
    </dgm:pt>
    <dgm:pt modelId="{B67EB040-2383-4ABB-AC65-FC7CDD39913E}" type="parTrans" cxnId="{D893DB0D-AFE6-4C0A-881D-CF4B7B17C4BB}">
      <dgm:prSet/>
      <dgm:spPr/>
      <dgm:t>
        <a:bodyPr/>
        <a:lstStyle/>
        <a:p>
          <a:endParaRPr lang="en-US"/>
        </a:p>
      </dgm:t>
    </dgm:pt>
    <dgm:pt modelId="{C10E6EA9-B68C-49B7-B5D9-B132C1D1F8A7}" type="sibTrans" cxnId="{D893DB0D-AFE6-4C0A-881D-CF4B7B17C4BB}">
      <dgm:prSet/>
      <dgm:spPr/>
      <dgm:t>
        <a:bodyPr/>
        <a:lstStyle/>
        <a:p>
          <a:endParaRPr lang="en-US"/>
        </a:p>
      </dgm:t>
    </dgm:pt>
    <dgm:pt modelId="{10702462-64CC-4B2C-B637-86CA46DAEF74}">
      <dgm:prSet phldrT="[Text]" custT="1"/>
      <dgm:spPr/>
      <dgm:t>
        <a:bodyPr/>
        <a:lstStyle/>
        <a:p>
          <a:r>
            <a:rPr lang="en-US" sz="1400" dirty="0"/>
            <a:t>Race/</a:t>
          </a:r>
        </a:p>
        <a:p>
          <a:r>
            <a:rPr lang="en-US" sz="1400" dirty="0"/>
            <a:t>Ethnicity</a:t>
          </a:r>
        </a:p>
      </dgm:t>
    </dgm:pt>
    <dgm:pt modelId="{F83640A7-2B39-408D-A4C2-EE6222634B6E}" type="parTrans" cxnId="{943DC254-1373-4BA9-8441-9A85CF21FE09}">
      <dgm:prSet/>
      <dgm:spPr/>
      <dgm:t>
        <a:bodyPr/>
        <a:lstStyle/>
        <a:p>
          <a:endParaRPr lang="en-US"/>
        </a:p>
      </dgm:t>
    </dgm:pt>
    <dgm:pt modelId="{C6B07639-E6D7-4127-B543-F15A76062465}" type="sibTrans" cxnId="{943DC254-1373-4BA9-8441-9A85CF21FE09}">
      <dgm:prSet/>
      <dgm:spPr/>
      <dgm:t>
        <a:bodyPr/>
        <a:lstStyle/>
        <a:p>
          <a:endParaRPr lang="en-US"/>
        </a:p>
      </dgm:t>
    </dgm:pt>
    <dgm:pt modelId="{0280959C-2FE2-4211-992E-210C79B74F95}" type="pres">
      <dgm:prSet presAssocID="{CCFD78DA-4659-4190-AF53-41164D87A4C8}" presName="Name0" presStyleCnt="0">
        <dgm:presLayoutVars>
          <dgm:chMax val="1"/>
          <dgm:dir/>
          <dgm:animLvl val="ctr"/>
          <dgm:resizeHandles val="exact"/>
        </dgm:presLayoutVars>
      </dgm:prSet>
      <dgm:spPr/>
      <dgm:t>
        <a:bodyPr/>
        <a:lstStyle/>
        <a:p>
          <a:endParaRPr lang="en-US"/>
        </a:p>
      </dgm:t>
    </dgm:pt>
    <dgm:pt modelId="{F1684A3B-9435-4D25-953D-CA9692D83286}" type="pres">
      <dgm:prSet presAssocID="{92450390-E505-491C-A18D-9526AAF3FE2A}" presName="centerShape" presStyleLbl="node0" presStyleIdx="0" presStyleCnt="1" custScaleX="140882" custScaleY="140882"/>
      <dgm:spPr/>
      <dgm:t>
        <a:bodyPr/>
        <a:lstStyle/>
        <a:p>
          <a:endParaRPr lang="en-US"/>
        </a:p>
      </dgm:t>
    </dgm:pt>
    <dgm:pt modelId="{217ACCAB-4727-40B4-AD91-39CC25A5DFC5}" type="pres">
      <dgm:prSet presAssocID="{EE61A3EA-8F59-46BD-9BF0-29F34EC97164}" presName="node" presStyleLbl="node1" presStyleIdx="0" presStyleCnt="8" custScaleX="183153">
        <dgm:presLayoutVars>
          <dgm:bulletEnabled val="1"/>
        </dgm:presLayoutVars>
      </dgm:prSet>
      <dgm:spPr/>
      <dgm:t>
        <a:bodyPr/>
        <a:lstStyle/>
        <a:p>
          <a:endParaRPr lang="en-US"/>
        </a:p>
      </dgm:t>
    </dgm:pt>
    <dgm:pt modelId="{541F708C-76CE-41B2-9FE8-3CB24EAC8D55}" type="pres">
      <dgm:prSet presAssocID="{EE61A3EA-8F59-46BD-9BF0-29F34EC97164}" presName="dummy" presStyleCnt="0"/>
      <dgm:spPr/>
    </dgm:pt>
    <dgm:pt modelId="{B44108CD-BB9F-4E93-ACB4-80FC8DBADEAA}" type="pres">
      <dgm:prSet presAssocID="{33FB6D4A-CE78-4B5A-9A32-819991204414}" presName="sibTrans" presStyleLbl="sibTrans2D1" presStyleIdx="0" presStyleCnt="8"/>
      <dgm:spPr/>
      <dgm:t>
        <a:bodyPr/>
        <a:lstStyle/>
        <a:p>
          <a:endParaRPr lang="en-US"/>
        </a:p>
      </dgm:t>
    </dgm:pt>
    <dgm:pt modelId="{A7361171-8A0C-419A-9D20-37CE75742B8B}" type="pres">
      <dgm:prSet presAssocID="{51418BC0-A228-47B9-A77D-75F55F2C4AB4}" presName="node" presStyleLbl="node1" presStyleIdx="1" presStyleCnt="8" custScaleX="134787" custScaleY="106359">
        <dgm:presLayoutVars>
          <dgm:bulletEnabled val="1"/>
        </dgm:presLayoutVars>
      </dgm:prSet>
      <dgm:spPr/>
      <dgm:t>
        <a:bodyPr/>
        <a:lstStyle/>
        <a:p>
          <a:endParaRPr lang="en-US"/>
        </a:p>
      </dgm:t>
    </dgm:pt>
    <dgm:pt modelId="{F2536DA0-3532-4B52-BB80-74CEDE6A18BF}" type="pres">
      <dgm:prSet presAssocID="{51418BC0-A228-47B9-A77D-75F55F2C4AB4}" presName="dummy" presStyleCnt="0"/>
      <dgm:spPr/>
    </dgm:pt>
    <dgm:pt modelId="{305AA1E8-1C0C-4128-8C03-6D3032F3D983}" type="pres">
      <dgm:prSet presAssocID="{6EBC9CB7-4328-40B9-8AB6-50C82E5A24D2}" presName="sibTrans" presStyleLbl="sibTrans2D1" presStyleIdx="1" presStyleCnt="8"/>
      <dgm:spPr/>
      <dgm:t>
        <a:bodyPr/>
        <a:lstStyle/>
        <a:p>
          <a:endParaRPr lang="en-US"/>
        </a:p>
      </dgm:t>
    </dgm:pt>
    <dgm:pt modelId="{299A1AA7-DCB4-4FDE-9487-510885294D6F}" type="pres">
      <dgm:prSet presAssocID="{67E42A9A-35FE-4AE1-9BE0-A139A84AB8C9}" presName="node" presStyleLbl="node1" presStyleIdx="2" presStyleCnt="8" custScaleX="126669">
        <dgm:presLayoutVars>
          <dgm:bulletEnabled val="1"/>
        </dgm:presLayoutVars>
      </dgm:prSet>
      <dgm:spPr/>
      <dgm:t>
        <a:bodyPr/>
        <a:lstStyle/>
        <a:p>
          <a:endParaRPr lang="en-US"/>
        </a:p>
      </dgm:t>
    </dgm:pt>
    <dgm:pt modelId="{8C33B05A-3EAC-4601-B4DF-3145A4C8C3B5}" type="pres">
      <dgm:prSet presAssocID="{67E42A9A-35FE-4AE1-9BE0-A139A84AB8C9}" presName="dummy" presStyleCnt="0"/>
      <dgm:spPr/>
    </dgm:pt>
    <dgm:pt modelId="{77052CAF-5BB6-455E-9913-A55B385460CA}" type="pres">
      <dgm:prSet presAssocID="{D2BEDC68-8C0F-44B9-8D9B-6F1AAB2FB88E}" presName="sibTrans" presStyleLbl="sibTrans2D1" presStyleIdx="2" presStyleCnt="8"/>
      <dgm:spPr/>
      <dgm:t>
        <a:bodyPr/>
        <a:lstStyle/>
        <a:p>
          <a:endParaRPr lang="en-US"/>
        </a:p>
      </dgm:t>
    </dgm:pt>
    <dgm:pt modelId="{E2B5EA94-1DF6-48C5-9E9F-6CFE9D00B5C6}" type="pres">
      <dgm:prSet presAssocID="{DF45846F-194D-477B-8508-A808A27B3089}" presName="node" presStyleLbl="node1" presStyleIdx="3" presStyleCnt="8" custScaleX="126669">
        <dgm:presLayoutVars>
          <dgm:bulletEnabled val="1"/>
        </dgm:presLayoutVars>
      </dgm:prSet>
      <dgm:spPr/>
      <dgm:t>
        <a:bodyPr/>
        <a:lstStyle/>
        <a:p>
          <a:endParaRPr lang="en-US"/>
        </a:p>
      </dgm:t>
    </dgm:pt>
    <dgm:pt modelId="{92C3076A-6636-4D57-AA8D-8748BD05F7E3}" type="pres">
      <dgm:prSet presAssocID="{DF45846F-194D-477B-8508-A808A27B3089}" presName="dummy" presStyleCnt="0"/>
      <dgm:spPr/>
    </dgm:pt>
    <dgm:pt modelId="{4F8A2CFB-6808-49A4-91DF-41B393C8C5B2}" type="pres">
      <dgm:prSet presAssocID="{10FF4D16-FD7A-4191-A78E-F1788FAAB7E1}" presName="sibTrans" presStyleLbl="sibTrans2D1" presStyleIdx="3" presStyleCnt="8"/>
      <dgm:spPr/>
      <dgm:t>
        <a:bodyPr/>
        <a:lstStyle/>
        <a:p>
          <a:endParaRPr lang="en-US"/>
        </a:p>
      </dgm:t>
    </dgm:pt>
    <dgm:pt modelId="{F7BF663A-6A84-4975-AD5D-7E5D7C409EAC}" type="pres">
      <dgm:prSet presAssocID="{864C912D-662B-44B4-997B-D97FEA890AD6}" presName="node" presStyleLbl="node1" presStyleIdx="4" presStyleCnt="8" custScaleX="126669">
        <dgm:presLayoutVars>
          <dgm:bulletEnabled val="1"/>
        </dgm:presLayoutVars>
      </dgm:prSet>
      <dgm:spPr/>
      <dgm:t>
        <a:bodyPr/>
        <a:lstStyle/>
        <a:p>
          <a:endParaRPr lang="en-US"/>
        </a:p>
      </dgm:t>
    </dgm:pt>
    <dgm:pt modelId="{A29D8695-A2FD-43D6-B954-CA5B8008DDD8}" type="pres">
      <dgm:prSet presAssocID="{864C912D-662B-44B4-997B-D97FEA890AD6}" presName="dummy" presStyleCnt="0"/>
      <dgm:spPr/>
    </dgm:pt>
    <dgm:pt modelId="{754F4413-B8D1-4DC0-85D2-70F73D9C3E03}" type="pres">
      <dgm:prSet presAssocID="{11307B5E-920B-42C3-A71D-041693C3EB1F}" presName="sibTrans" presStyleLbl="sibTrans2D1" presStyleIdx="4" presStyleCnt="8"/>
      <dgm:spPr/>
      <dgm:t>
        <a:bodyPr/>
        <a:lstStyle/>
        <a:p>
          <a:endParaRPr lang="en-US"/>
        </a:p>
      </dgm:t>
    </dgm:pt>
    <dgm:pt modelId="{7BDEC830-4E4F-4C49-AADE-DB51143998FB}" type="pres">
      <dgm:prSet presAssocID="{96EEBDD8-E8E5-4F52-8776-02A8A3AB3985}" presName="node" presStyleLbl="node1" presStyleIdx="5" presStyleCnt="8" custScaleX="129626" custScaleY="120638" custRadScaleRad="100977" custRadScaleInc="3678">
        <dgm:presLayoutVars>
          <dgm:bulletEnabled val="1"/>
        </dgm:presLayoutVars>
      </dgm:prSet>
      <dgm:spPr/>
      <dgm:t>
        <a:bodyPr/>
        <a:lstStyle/>
        <a:p>
          <a:endParaRPr lang="en-US"/>
        </a:p>
      </dgm:t>
    </dgm:pt>
    <dgm:pt modelId="{85439C0B-A297-4103-BA01-CCFC14706660}" type="pres">
      <dgm:prSet presAssocID="{96EEBDD8-E8E5-4F52-8776-02A8A3AB3985}" presName="dummy" presStyleCnt="0"/>
      <dgm:spPr/>
    </dgm:pt>
    <dgm:pt modelId="{2D95CBB8-0F3D-4F8C-BBFC-991E1231B3B3}" type="pres">
      <dgm:prSet presAssocID="{3B9F6ADD-1F64-4E22-8E17-7A753F943BD5}" presName="sibTrans" presStyleLbl="sibTrans2D1" presStyleIdx="5" presStyleCnt="8"/>
      <dgm:spPr/>
      <dgm:t>
        <a:bodyPr/>
        <a:lstStyle/>
        <a:p>
          <a:endParaRPr lang="en-US"/>
        </a:p>
      </dgm:t>
    </dgm:pt>
    <dgm:pt modelId="{ADABF944-589D-4887-B1AF-3E4C8CC93190}" type="pres">
      <dgm:prSet presAssocID="{F7E109D8-FD20-4064-9BD6-5C58E504DC37}" presName="node" presStyleLbl="node1" presStyleIdx="6" presStyleCnt="8" custScaleX="126669">
        <dgm:presLayoutVars>
          <dgm:bulletEnabled val="1"/>
        </dgm:presLayoutVars>
      </dgm:prSet>
      <dgm:spPr/>
      <dgm:t>
        <a:bodyPr/>
        <a:lstStyle/>
        <a:p>
          <a:endParaRPr lang="en-US"/>
        </a:p>
      </dgm:t>
    </dgm:pt>
    <dgm:pt modelId="{66F077C5-C9F7-48E5-8D8C-7C9B4DE5FC6F}" type="pres">
      <dgm:prSet presAssocID="{F7E109D8-FD20-4064-9BD6-5C58E504DC37}" presName="dummy" presStyleCnt="0"/>
      <dgm:spPr/>
    </dgm:pt>
    <dgm:pt modelId="{5F254393-178C-4CE3-86E1-A66B79571205}" type="pres">
      <dgm:prSet presAssocID="{C10E6EA9-B68C-49B7-B5D9-B132C1D1F8A7}" presName="sibTrans" presStyleLbl="sibTrans2D1" presStyleIdx="6" presStyleCnt="8"/>
      <dgm:spPr/>
      <dgm:t>
        <a:bodyPr/>
        <a:lstStyle/>
        <a:p>
          <a:endParaRPr lang="en-US"/>
        </a:p>
      </dgm:t>
    </dgm:pt>
    <dgm:pt modelId="{2A105387-4B46-4415-A4C9-708F8B612E2F}" type="pres">
      <dgm:prSet presAssocID="{10702462-64CC-4B2C-B637-86CA46DAEF74}" presName="node" presStyleLbl="node1" presStyleIdx="7" presStyleCnt="8" custScaleX="126669">
        <dgm:presLayoutVars>
          <dgm:bulletEnabled val="1"/>
        </dgm:presLayoutVars>
      </dgm:prSet>
      <dgm:spPr/>
      <dgm:t>
        <a:bodyPr/>
        <a:lstStyle/>
        <a:p>
          <a:endParaRPr lang="en-US"/>
        </a:p>
      </dgm:t>
    </dgm:pt>
    <dgm:pt modelId="{CD8A6AA5-EFFC-452B-B93A-5D39652A1D50}" type="pres">
      <dgm:prSet presAssocID="{10702462-64CC-4B2C-B637-86CA46DAEF74}" presName="dummy" presStyleCnt="0"/>
      <dgm:spPr/>
    </dgm:pt>
    <dgm:pt modelId="{2022254E-1E85-407A-9650-24B2DC32095F}" type="pres">
      <dgm:prSet presAssocID="{C6B07639-E6D7-4127-B543-F15A76062465}" presName="sibTrans" presStyleLbl="sibTrans2D1" presStyleIdx="7" presStyleCnt="8"/>
      <dgm:spPr/>
      <dgm:t>
        <a:bodyPr/>
        <a:lstStyle/>
        <a:p>
          <a:endParaRPr lang="en-US"/>
        </a:p>
      </dgm:t>
    </dgm:pt>
  </dgm:ptLst>
  <dgm:cxnLst>
    <dgm:cxn modelId="{13AC6C3C-8701-49A6-B47F-9FEFC4E1BEC1}" type="presOf" srcId="{33FB6D4A-CE78-4B5A-9A32-819991204414}" destId="{B44108CD-BB9F-4E93-ACB4-80FC8DBADEAA}" srcOrd="0" destOrd="0" presId="urn:microsoft.com/office/officeart/2005/8/layout/radial6"/>
    <dgm:cxn modelId="{943DC254-1373-4BA9-8441-9A85CF21FE09}" srcId="{92450390-E505-491C-A18D-9526AAF3FE2A}" destId="{10702462-64CC-4B2C-B637-86CA46DAEF74}" srcOrd="7" destOrd="0" parTransId="{F83640A7-2B39-408D-A4C2-EE6222634B6E}" sibTransId="{C6B07639-E6D7-4127-B543-F15A76062465}"/>
    <dgm:cxn modelId="{15928630-BB8E-4DBF-A5E3-AC6B1DA2D2A4}" srcId="{92450390-E505-491C-A18D-9526AAF3FE2A}" destId="{67E42A9A-35FE-4AE1-9BE0-A139A84AB8C9}" srcOrd="2" destOrd="0" parTransId="{06A6A40B-70E1-4F44-8C76-35B7E9496985}" sibTransId="{D2BEDC68-8C0F-44B9-8D9B-6F1AAB2FB88E}"/>
    <dgm:cxn modelId="{7A337831-9903-45DD-96BF-B657A8D18DA2}" type="presOf" srcId="{6EBC9CB7-4328-40B9-8AB6-50C82E5A24D2}" destId="{305AA1E8-1C0C-4128-8C03-6D3032F3D983}" srcOrd="0" destOrd="0" presId="urn:microsoft.com/office/officeart/2005/8/layout/radial6"/>
    <dgm:cxn modelId="{6CAD87CE-952B-4DCD-BE27-3A1643B1AA4A}" type="presOf" srcId="{CCFD78DA-4659-4190-AF53-41164D87A4C8}" destId="{0280959C-2FE2-4211-992E-210C79B74F95}" srcOrd="0" destOrd="0" presId="urn:microsoft.com/office/officeart/2005/8/layout/radial6"/>
    <dgm:cxn modelId="{D66C84CF-41FE-4279-9159-EF4A443BECFD}" type="presOf" srcId="{EE61A3EA-8F59-46BD-9BF0-29F34EC97164}" destId="{217ACCAB-4727-40B4-AD91-39CC25A5DFC5}" srcOrd="0" destOrd="0" presId="urn:microsoft.com/office/officeart/2005/8/layout/radial6"/>
    <dgm:cxn modelId="{7293B3B2-099E-44BC-AB26-4AFB0A2E13CF}" type="presOf" srcId="{F7E109D8-FD20-4064-9BD6-5C58E504DC37}" destId="{ADABF944-589D-4887-B1AF-3E4C8CC93190}" srcOrd="0" destOrd="0" presId="urn:microsoft.com/office/officeart/2005/8/layout/radial6"/>
    <dgm:cxn modelId="{7AB2E901-6C57-41B0-B0ED-9F7D71704096}" type="presOf" srcId="{D2BEDC68-8C0F-44B9-8D9B-6F1AAB2FB88E}" destId="{77052CAF-5BB6-455E-9913-A55B385460CA}" srcOrd="0" destOrd="0" presId="urn:microsoft.com/office/officeart/2005/8/layout/radial6"/>
    <dgm:cxn modelId="{7D444996-E7B4-4AF1-A377-209837024666}" type="presOf" srcId="{51418BC0-A228-47B9-A77D-75F55F2C4AB4}" destId="{A7361171-8A0C-419A-9D20-37CE75742B8B}" srcOrd="0" destOrd="0" presId="urn:microsoft.com/office/officeart/2005/8/layout/radial6"/>
    <dgm:cxn modelId="{2D6B6A3C-90C2-4959-96B8-96F79FE44FFD}" srcId="{92450390-E505-491C-A18D-9526AAF3FE2A}" destId="{864C912D-662B-44B4-997B-D97FEA890AD6}" srcOrd="4" destOrd="0" parTransId="{1DB75CEA-A52E-42E4-BFF2-724299955B9C}" sibTransId="{11307B5E-920B-42C3-A71D-041693C3EB1F}"/>
    <dgm:cxn modelId="{A35B35E6-612D-482C-80E1-39B357E58C22}" type="presOf" srcId="{10702462-64CC-4B2C-B637-86CA46DAEF74}" destId="{2A105387-4B46-4415-A4C9-708F8B612E2F}" srcOrd="0" destOrd="0" presId="urn:microsoft.com/office/officeart/2005/8/layout/radial6"/>
    <dgm:cxn modelId="{6BF154CD-E7A3-47C3-92FF-CD94F590E231}" type="presOf" srcId="{67E42A9A-35FE-4AE1-9BE0-A139A84AB8C9}" destId="{299A1AA7-DCB4-4FDE-9487-510885294D6F}" srcOrd="0" destOrd="0" presId="urn:microsoft.com/office/officeart/2005/8/layout/radial6"/>
    <dgm:cxn modelId="{D893DB0D-AFE6-4C0A-881D-CF4B7B17C4BB}" srcId="{92450390-E505-491C-A18D-9526AAF3FE2A}" destId="{F7E109D8-FD20-4064-9BD6-5C58E504DC37}" srcOrd="6" destOrd="0" parTransId="{B67EB040-2383-4ABB-AC65-FC7CDD39913E}" sibTransId="{C10E6EA9-B68C-49B7-B5D9-B132C1D1F8A7}"/>
    <dgm:cxn modelId="{4A60E795-ADA8-4FB0-B9FC-62426B3A55AA}" type="presOf" srcId="{C6B07639-E6D7-4127-B543-F15A76062465}" destId="{2022254E-1E85-407A-9650-24B2DC32095F}" srcOrd="0" destOrd="0" presId="urn:microsoft.com/office/officeart/2005/8/layout/radial6"/>
    <dgm:cxn modelId="{BE267040-99A2-4C2A-AEF6-240161403F44}" type="presOf" srcId="{10FF4D16-FD7A-4191-A78E-F1788FAAB7E1}" destId="{4F8A2CFB-6808-49A4-91DF-41B393C8C5B2}" srcOrd="0" destOrd="0" presId="urn:microsoft.com/office/officeart/2005/8/layout/radial6"/>
    <dgm:cxn modelId="{D097DDAF-5624-448D-816F-25994097C74E}" type="presOf" srcId="{11307B5E-920B-42C3-A71D-041693C3EB1F}" destId="{754F4413-B8D1-4DC0-85D2-70F73D9C3E03}" srcOrd="0" destOrd="0" presId="urn:microsoft.com/office/officeart/2005/8/layout/radial6"/>
    <dgm:cxn modelId="{1C6AC738-2A0F-4F90-853D-CD02F3B82630}" srcId="{92450390-E505-491C-A18D-9526AAF3FE2A}" destId="{96EEBDD8-E8E5-4F52-8776-02A8A3AB3985}" srcOrd="5" destOrd="0" parTransId="{8CF52EAC-176A-4A19-921C-0AB9B8F3C866}" sibTransId="{3B9F6ADD-1F64-4E22-8E17-7A753F943BD5}"/>
    <dgm:cxn modelId="{14AC8641-54A6-4EF1-B895-461803269A67}" type="presOf" srcId="{92450390-E505-491C-A18D-9526AAF3FE2A}" destId="{F1684A3B-9435-4D25-953D-CA9692D83286}" srcOrd="0" destOrd="0" presId="urn:microsoft.com/office/officeart/2005/8/layout/radial6"/>
    <dgm:cxn modelId="{A11D8683-0D19-4069-9DBC-610584860872}" srcId="{92450390-E505-491C-A18D-9526AAF3FE2A}" destId="{DF45846F-194D-477B-8508-A808A27B3089}" srcOrd="3" destOrd="0" parTransId="{CDB38DE4-0E74-4E6F-92EC-E767651DD431}" sibTransId="{10FF4D16-FD7A-4191-A78E-F1788FAAB7E1}"/>
    <dgm:cxn modelId="{7D876B98-5880-4BA4-B324-9DC59CFCDB96}" type="presOf" srcId="{DF45846F-194D-477B-8508-A808A27B3089}" destId="{E2B5EA94-1DF6-48C5-9E9F-6CFE9D00B5C6}" srcOrd="0" destOrd="0" presId="urn:microsoft.com/office/officeart/2005/8/layout/radial6"/>
    <dgm:cxn modelId="{78ED8F4F-7FE7-438E-869A-A53BA25ED95C}" type="presOf" srcId="{C10E6EA9-B68C-49B7-B5D9-B132C1D1F8A7}" destId="{5F254393-178C-4CE3-86E1-A66B79571205}" srcOrd="0" destOrd="0" presId="urn:microsoft.com/office/officeart/2005/8/layout/radial6"/>
    <dgm:cxn modelId="{AB9DF54D-704E-439B-B21B-7939559554E3}" type="presOf" srcId="{864C912D-662B-44B4-997B-D97FEA890AD6}" destId="{F7BF663A-6A84-4975-AD5D-7E5D7C409EAC}" srcOrd="0" destOrd="0" presId="urn:microsoft.com/office/officeart/2005/8/layout/radial6"/>
    <dgm:cxn modelId="{85D8BFAC-D36A-46DF-940A-1991F547E4C1}" type="presOf" srcId="{96EEBDD8-E8E5-4F52-8776-02A8A3AB3985}" destId="{7BDEC830-4E4F-4C49-AADE-DB51143998FB}" srcOrd="0" destOrd="0" presId="urn:microsoft.com/office/officeart/2005/8/layout/radial6"/>
    <dgm:cxn modelId="{E2FEC865-76E9-4633-A032-E74C470A4CCE}" srcId="{CCFD78DA-4659-4190-AF53-41164D87A4C8}" destId="{92450390-E505-491C-A18D-9526AAF3FE2A}" srcOrd="0" destOrd="0" parTransId="{C11955D5-F853-4763-A543-D3E24EE24CBE}" sibTransId="{FF272C16-FDA4-4FE2-A863-16613BABFEC4}"/>
    <dgm:cxn modelId="{8F456004-3FB5-42D2-9414-FBACECF6D2D5}" type="presOf" srcId="{3B9F6ADD-1F64-4E22-8E17-7A753F943BD5}" destId="{2D95CBB8-0F3D-4F8C-BBFC-991E1231B3B3}" srcOrd="0" destOrd="0" presId="urn:microsoft.com/office/officeart/2005/8/layout/radial6"/>
    <dgm:cxn modelId="{0BF204A6-5947-46F0-9FAC-2D73D4F27539}" srcId="{92450390-E505-491C-A18D-9526AAF3FE2A}" destId="{EE61A3EA-8F59-46BD-9BF0-29F34EC97164}" srcOrd="0" destOrd="0" parTransId="{996CE1F0-B31B-470B-9051-10C7849B60AA}" sibTransId="{33FB6D4A-CE78-4B5A-9A32-819991204414}"/>
    <dgm:cxn modelId="{ED4D8454-5FDF-4297-9FF5-6BC19A48EEF4}" srcId="{92450390-E505-491C-A18D-9526AAF3FE2A}" destId="{51418BC0-A228-47B9-A77D-75F55F2C4AB4}" srcOrd="1" destOrd="0" parTransId="{565CB6A7-38DB-44A2-B9A8-FDD266DA6DF4}" sibTransId="{6EBC9CB7-4328-40B9-8AB6-50C82E5A24D2}"/>
    <dgm:cxn modelId="{42EC689F-CEC6-4EA9-996A-D123EE9BE279}" type="presParOf" srcId="{0280959C-2FE2-4211-992E-210C79B74F95}" destId="{F1684A3B-9435-4D25-953D-CA9692D83286}" srcOrd="0" destOrd="0" presId="urn:microsoft.com/office/officeart/2005/8/layout/radial6"/>
    <dgm:cxn modelId="{E8FB80EB-4C25-49A4-BE1C-6A231D04862F}" type="presParOf" srcId="{0280959C-2FE2-4211-992E-210C79B74F95}" destId="{217ACCAB-4727-40B4-AD91-39CC25A5DFC5}" srcOrd="1" destOrd="0" presId="urn:microsoft.com/office/officeart/2005/8/layout/radial6"/>
    <dgm:cxn modelId="{DE13DB3E-5FE0-42A6-9DEA-EC53A45919BE}" type="presParOf" srcId="{0280959C-2FE2-4211-992E-210C79B74F95}" destId="{541F708C-76CE-41B2-9FE8-3CB24EAC8D55}" srcOrd="2" destOrd="0" presId="urn:microsoft.com/office/officeart/2005/8/layout/radial6"/>
    <dgm:cxn modelId="{CFCFF265-3945-4336-B3DA-2F96E08E20A2}" type="presParOf" srcId="{0280959C-2FE2-4211-992E-210C79B74F95}" destId="{B44108CD-BB9F-4E93-ACB4-80FC8DBADEAA}" srcOrd="3" destOrd="0" presId="urn:microsoft.com/office/officeart/2005/8/layout/radial6"/>
    <dgm:cxn modelId="{7C9CA688-2A41-44C5-8F62-B54290544DD1}" type="presParOf" srcId="{0280959C-2FE2-4211-992E-210C79B74F95}" destId="{A7361171-8A0C-419A-9D20-37CE75742B8B}" srcOrd="4" destOrd="0" presId="urn:microsoft.com/office/officeart/2005/8/layout/radial6"/>
    <dgm:cxn modelId="{CD11DE07-EC0E-4E11-9CFC-ECA364992452}" type="presParOf" srcId="{0280959C-2FE2-4211-992E-210C79B74F95}" destId="{F2536DA0-3532-4B52-BB80-74CEDE6A18BF}" srcOrd="5" destOrd="0" presId="urn:microsoft.com/office/officeart/2005/8/layout/radial6"/>
    <dgm:cxn modelId="{6981ABB1-462B-4120-834B-4FA5B5FF0D1E}" type="presParOf" srcId="{0280959C-2FE2-4211-992E-210C79B74F95}" destId="{305AA1E8-1C0C-4128-8C03-6D3032F3D983}" srcOrd="6" destOrd="0" presId="urn:microsoft.com/office/officeart/2005/8/layout/radial6"/>
    <dgm:cxn modelId="{A23067C8-FF31-4DBA-A018-13D124F9996D}" type="presParOf" srcId="{0280959C-2FE2-4211-992E-210C79B74F95}" destId="{299A1AA7-DCB4-4FDE-9487-510885294D6F}" srcOrd="7" destOrd="0" presId="urn:microsoft.com/office/officeart/2005/8/layout/radial6"/>
    <dgm:cxn modelId="{AE9E5248-83CC-42C8-B3AE-F2B2D79A64A8}" type="presParOf" srcId="{0280959C-2FE2-4211-992E-210C79B74F95}" destId="{8C33B05A-3EAC-4601-B4DF-3145A4C8C3B5}" srcOrd="8" destOrd="0" presId="urn:microsoft.com/office/officeart/2005/8/layout/radial6"/>
    <dgm:cxn modelId="{8BCA65AA-83E4-49FF-89D5-01F40759CE6F}" type="presParOf" srcId="{0280959C-2FE2-4211-992E-210C79B74F95}" destId="{77052CAF-5BB6-455E-9913-A55B385460CA}" srcOrd="9" destOrd="0" presId="urn:microsoft.com/office/officeart/2005/8/layout/radial6"/>
    <dgm:cxn modelId="{07F25100-001E-4E6E-A761-0EC8D1DCE9CD}" type="presParOf" srcId="{0280959C-2FE2-4211-992E-210C79B74F95}" destId="{E2B5EA94-1DF6-48C5-9E9F-6CFE9D00B5C6}" srcOrd="10" destOrd="0" presId="urn:microsoft.com/office/officeart/2005/8/layout/radial6"/>
    <dgm:cxn modelId="{78689FC1-160B-4556-8111-F408C4782FE1}" type="presParOf" srcId="{0280959C-2FE2-4211-992E-210C79B74F95}" destId="{92C3076A-6636-4D57-AA8D-8748BD05F7E3}" srcOrd="11" destOrd="0" presId="urn:microsoft.com/office/officeart/2005/8/layout/radial6"/>
    <dgm:cxn modelId="{F582EA3C-E7F4-45A5-9B58-E0814123C520}" type="presParOf" srcId="{0280959C-2FE2-4211-992E-210C79B74F95}" destId="{4F8A2CFB-6808-49A4-91DF-41B393C8C5B2}" srcOrd="12" destOrd="0" presId="urn:microsoft.com/office/officeart/2005/8/layout/radial6"/>
    <dgm:cxn modelId="{9F3D06C3-7028-4F10-8C32-21383D279562}" type="presParOf" srcId="{0280959C-2FE2-4211-992E-210C79B74F95}" destId="{F7BF663A-6A84-4975-AD5D-7E5D7C409EAC}" srcOrd="13" destOrd="0" presId="urn:microsoft.com/office/officeart/2005/8/layout/radial6"/>
    <dgm:cxn modelId="{C207390C-5F65-473D-BC58-957C8E1C5CC2}" type="presParOf" srcId="{0280959C-2FE2-4211-992E-210C79B74F95}" destId="{A29D8695-A2FD-43D6-B954-CA5B8008DDD8}" srcOrd="14" destOrd="0" presId="urn:microsoft.com/office/officeart/2005/8/layout/radial6"/>
    <dgm:cxn modelId="{CB20D033-100A-4A91-B3F3-630259E96B00}" type="presParOf" srcId="{0280959C-2FE2-4211-992E-210C79B74F95}" destId="{754F4413-B8D1-4DC0-85D2-70F73D9C3E03}" srcOrd="15" destOrd="0" presId="urn:microsoft.com/office/officeart/2005/8/layout/radial6"/>
    <dgm:cxn modelId="{06C43C33-0D2A-4465-A0BF-37444ACECFB0}" type="presParOf" srcId="{0280959C-2FE2-4211-992E-210C79B74F95}" destId="{7BDEC830-4E4F-4C49-AADE-DB51143998FB}" srcOrd="16" destOrd="0" presId="urn:microsoft.com/office/officeart/2005/8/layout/radial6"/>
    <dgm:cxn modelId="{528F3090-D8F4-48CE-8044-C1F4EBD579C5}" type="presParOf" srcId="{0280959C-2FE2-4211-992E-210C79B74F95}" destId="{85439C0B-A297-4103-BA01-CCFC14706660}" srcOrd="17" destOrd="0" presId="urn:microsoft.com/office/officeart/2005/8/layout/radial6"/>
    <dgm:cxn modelId="{54EFE574-77F5-4F41-B9A6-7A17B0671D7D}" type="presParOf" srcId="{0280959C-2FE2-4211-992E-210C79B74F95}" destId="{2D95CBB8-0F3D-4F8C-BBFC-991E1231B3B3}" srcOrd="18" destOrd="0" presId="urn:microsoft.com/office/officeart/2005/8/layout/radial6"/>
    <dgm:cxn modelId="{5F94200C-CAFA-4886-9342-32BFD9DD6FF0}" type="presParOf" srcId="{0280959C-2FE2-4211-992E-210C79B74F95}" destId="{ADABF944-589D-4887-B1AF-3E4C8CC93190}" srcOrd="19" destOrd="0" presId="urn:microsoft.com/office/officeart/2005/8/layout/radial6"/>
    <dgm:cxn modelId="{C0509ED7-1716-4D09-8680-B5549D4315EB}" type="presParOf" srcId="{0280959C-2FE2-4211-992E-210C79B74F95}" destId="{66F077C5-C9F7-48E5-8D8C-7C9B4DE5FC6F}" srcOrd="20" destOrd="0" presId="urn:microsoft.com/office/officeart/2005/8/layout/radial6"/>
    <dgm:cxn modelId="{341FDFC6-4152-4A25-B4CC-E8AE750BEDB5}" type="presParOf" srcId="{0280959C-2FE2-4211-992E-210C79B74F95}" destId="{5F254393-178C-4CE3-86E1-A66B79571205}" srcOrd="21" destOrd="0" presId="urn:microsoft.com/office/officeart/2005/8/layout/radial6"/>
    <dgm:cxn modelId="{A52D5C38-4178-4A18-9D37-0C5F81B9210E}" type="presParOf" srcId="{0280959C-2FE2-4211-992E-210C79B74F95}" destId="{2A105387-4B46-4415-A4C9-708F8B612E2F}" srcOrd="22" destOrd="0" presId="urn:microsoft.com/office/officeart/2005/8/layout/radial6"/>
    <dgm:cxn modelId="{61A71C91-E3B8-4212-9C66-E9919C2A0C64}" type="presParOf" srcId="{0280959C-2FE2-4211-992E-210C79B74F95}" destId="{CD8A6AA5-EFFC-452B-B93A-5D39652A1D50}" srcOrd="23" destOrd="0" presId="urn:microsoft.com/office/officeart/2005/8/layout/radial6"/>
    <dgm:cxn modelId="{15E173B7-6F4D-43BD-BC12-7B196069BFB1}" type="presParOf" srcId="{0280959C-2FE2-4211-992E-210C79B74F95}" destId="{2022254E-1E85-407A-9650-24B2DC32095F}" srcOrd="24"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254E-1E85-407A-9650-24B2DC32095F}">
      <dsp:nvSpPr>
        <dsp:cNvPr id="0" name=""/>
        <dsp:cNvSpPr/>
      </dsp:nvSpPr>
      <dsp:spPr>
        <a:xfrm>
          <a:off x="1039658" y="426089"/>
          <a:ext cx="3829358" cy="3829358"/>
        </a:xfrm>
        <a:prstGeom prst="blockArc">
          <a:avLst>
            <a:gd name="adj1" fmla="val 13500000"/>
            <a:gd name="adj2" fmla="val 16200000"/>
            <a:gd name="adj3" fmla="val 3429"/>
          </a:avLst>
        </a:prstGeom>
        <a:solidFill>
          <a:schemeClr val="accent2">
            <a:hueOff val="6172091"/>
            <a:satOff val="-812"/>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254393-178C-4CE3-86E1-A66B79571205}">
      <dsp:nvSpPr>
        <dsp:cNvPr id="0" name=""/>
        <dsp:cNvSpPr/>
      </dsp:nvSpPr>
      <dsp:spPr>
        <a:xfrm>
          <a:off x="1039658" y="426089"/>
          <a:ext cx="3829358" cy="3829358"/>
        </a:xfrm>
        <a:prstGeom prst="blockArc">
          <a:avLst>
            <a:gd name="adj1" fmla="val 10800000"/>
            <a:gd name="adj2" fmla="val 13500000"/>
            <a:gd name="adj3" fmla="val 3429"/>
          </a:avLst>
        </a:prstGeom>
        <a:solidFill>
          <a:schemeClr val="accent2">
            <a:hueOff val="5290364"/>
            <a:satOff val="-696"/>
            <a:lumOff val="-102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95CBB8-0F3D-4F8C-BBFC-991E1231B3B3}">
      <dsp:nvSpPr>
        <dsp:cNvPr id="0" name=""/>
        <dsp:cNvSpPr/>
      </dsp:nvSpPr>
      <dsp:spPr>
        <a:xfrm>
          <a:off x="1039658" y="426089"/>
          <a:ext cx="3829358" cy="3829358"/>
        </a:xfrm>
        <a:prstGeom prst="blockArc">
          <a:avLst>
            <a:gd name="adj1" fmla="val 8100000"/>
            <a:gd name="adj2" fmla="val 10800000"/>
            <a:gd name="adj3" fmla="val 3429"/>
          </a:avLst>
        </a:prstGeom>
        <a:solidFill>
          <a:schemeClr val="accent2">
            <a:hueOff val="4408636"/>
            <a:satOff val="-580"/>
            <a:lumOff val="-85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4F4413-B8D1-4DC0-85D2-70F73D9C3E03}">
      <dsp:nvSpPr>
        <dsp:cNvPr id="0" name=""/>
        <dsp:cNvSpPr/>
      </dsp:nvSpPr>
      <dsp:spPr>
        <a:xfrm>
          <a:off x="1039658" y="426089"/>
          <a:ext cx="3829358" cy="3829358"/>
        </a:xfrm>
        <a:prstGeom prst="blockArc">
          <a:avLst>
            <a:gd name="adj1" fmla="val 5400000"/>
            <a:gd name="adj2" fmla="val 8100000"/>
            <a:gd name="adj3" fmla="val 3429"/>
          </a:avLst>
        </a:prstGeom>
        <a:solidFill>
          <a:schemeClr val="accent2">
            <a:hueOff val="3526909"/>
            <a:satOff val="-464"/>
            <a:lumOff val="-68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8A2CFB-6808-49A4-91DF-41B393C8C5B2}">
      <dsp:nvSpPr>
        <dsp:cNvPr id="0" name=""/>
        <dsp:cNvSpPr/>
      </dsp:nvSpPr>
      <dsp:spPr>
        <a:xfrm>
          <a:off x="1039658" y="426089"/>
          <a:ext cx="3829358" cy="3829358"/>
        </a:xfrm>
        <a:prstGeom prst="blockArc">
          <a:avLst>
            <a:gd name="adj1" fmla="val 2700000"/>
            <a:gd name="adj2" fmla="val 5400000"/>
            <a:gd name="adj3" fmla="val 3429"/>
          </a:avLst>
        </a:prstGeom>
        <a:solidFill>
          <a:schemeClr val="accent2">
            <a:hueOff val="2645182"/>
            <a:satOff val="-348"/>
            <a:lumOff val="-5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52CAF-5BB6-455E-9913-A55B385460CA}">
      <dsp:nvSpPr>
        <dsp:cNvPr id="0" name=""/>
        <dsp:cNvSpPr/>
      </dsp:nvSpPr>
      <dsp:spPr>
        <a:xfrm>
          <a:off x="1039658" y="426089"/>
          <a:ext cx="3829358" cy="3829358"/>
        </a:xfrm>
        <a:prstGeom prst="blockArc">
          <a:avLst>
            <a:gd name="adj1" fmla="val 0"/>
            <a:gd name="adj2" fmla="val 2700000"/>
            <a:gd name="adj3" fmla="val 3429"/>
          </a:avLst>
        </a:prstGeom>
        <a:solidFill>
          <a:schemeClr val="accent2">
            <a:hueOff val="1763455"/>
            <a:satOff val="-232"/>
            <a:lumOff val="-34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5AA1E8-1C0C-4128-8C03-6D3032F3D983}">
      <dsp:nvSpPr>
        <dsp:cNvPr id="0" name=""/>
        <dsp:cNvSpPr/>
      </dsp:nvSpPr>
      <dsp:spPr>
        <a:xfrm>
          <a:off x="1039658" y="426089"/>
          <a:ext cx="3829358" cy="3829358"/>
        </a:xfrm>
        <a:prstGeom prst="blockArc">
          <a:avLst>
            <a:gd name="adj1" fmla="val 18900000"/>
            <a:gd name="adj2" fmla="val 0"/>
            <a:gd name="adj3" fmla="val 3429"/>
          </a:avLst>
        </a:prstGeom>
        <a:solidFill>
          <a:schemeClr val="accent2">
            <a:hueOff val="881727"/>
            <a:satOff val="-116"/>
            <a:lumOff val="-17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4108CD-BB9F-4E93-ACB4-80FC8DBADEAA}">
      <dsp:nvSpPr>
        <dsp:cNvPr id="0" name=""/>
        <dsp:cNvSpPr/>
      </dsp:nvSpPr>
      <dsp:spPr>
        <a:xfrm>
          <a:off x="1039658" y="426089"/>
          <a:ext cx="3829358" cy="3829358"/>
        </a:xfrm>
        <a:prstGeom prst="blockArc">
          <a:avLst>
            <a:gd name="adj1" fmla="val 16200000"/>
            <a:gd name="adj2" fmla="val 18900000"/>
            <a:gd name="adj3" fmla="val 342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84A3B-9435-4D25-953D-CA9692D83286}">
      <dsp:nvSpPr>
        <dsp:cNvPr id="0" name=""/>
        <dsp:cNvSpPr/>
      </dsp:nvSpPr>
      <dsp:spPr>
        <a:xfrm>
          <a:off x="2036758" y="1423190"/>
          <a:ext cx="1835157" cy="18351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Citizen (core virtue-justice)</a:t>
          </a:r>
        </a:p>
      </dsp:txBody>
      <dsp:txXfrm>
        <a:off x="2305511" y="1691943"/>
        <a:ext cx="1297651" cy="1297651"/>
      </dsp:txXfrm>
    </dsp:sp>
    <dsp:sp modelId="{217ACCAB-4727-40B4-AD91-39CC25A5DFC5}">
      <dsp:nvSpPr>
        <dsp:cNvPr id="0" name=""/>
        <dsp:cNvSpPr/>
      </dsp:nvSpPr>
      <dsp:spPr>
        <a:xfrm>
          <a:off x="2119311" y="2998"/>
          <a:ext cx="1670051" cy="91183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Student/</a:t>
          </a:r>
        </a:p>
        <a:p>
          <a:pPr lvl="0" algn="ctr" defTabSz="622300">
            <a:lnSpc>
              <a:spcPct val="90000"/>
            </a:lnSpc>
            <a:spcBef>
              <a:spcPct val="0"/>
            </a:spcBef>
            <a:spcAft>
              <a:spcPct val="35000"/>
            </a:spcAft>
          </a:pPr>
          <a:r>
            <a:rPr lang="en-US" sz="1400" kern="1200" dirty="0"/>
            <a:t>Professional</a:t>
          </a:r>
        </a:p>
      </dsp:txBody>
      <dsp:txXfrm>
        <a:off x="2363884" y="136533"/>
        <a:ext cx="1180905" cy="644764"/>
      </dsp:txXfrm>
    </dsp:sp>
    <dsp:sp modelId="{A7361171-8A0C-419A-9D20-37CE75742B8B}">
      <dsp:nvSpPr>
        <dsp:cNvPr id="0" name=""/>
        <dsp:cNvSpPr/>
      </dsp:nvSpPr>
      <dsp:spPr>
        <a:xfrm>
          <a:off x="3707502" y="554180"/>
          <a:ext cx="1155011" cy="911834"/>
        </a:xfrm>
        <a:prstGeom prst="ellipse">
          <a:avLst/>
        </a:prstGeom>
        <a:solidFill>
          <a:schemeClr val="accent2">
            <a:hueOff val="881727"/>
            <a:satOff val="-116"/>
            <a:lumOff val="-17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3876649" y="687715"/>
        <a:ext cx="816717" cy="644764"/>
      </dsp:txXfrm>
    </dsp:sp>
    <dsp:sp modelId="{299A1AA7-DCB4-4FDE-9487-510885294D6F}">
      <dsp:nvSpPr>
        <dsp:cNvPr id="0" name=""/>
        <dsp:cNvSpPr/>
      </dsp:nvSpPr>
      <dsp:spPr>
        <a:xfrm>
          <a:off x="4258684" y="1884851"/>
          <a:ext cx="1155011" cy="911834"/>
        </a:xfrm>
        <a:prstGeom prst="ellipse">
          <a:avLst/>
        </a:prstGeom>
        <a:solidFill>
          <a:schemeClr val="accent2">
            <a:hueOff val="1763455"/>
            <a:satOff val="-232"/>
            <a:lumOff val="-34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4427831" y="2018386"/>
        <a:ext cx="816717" cy="644764"/>
      </dsp:txXfrm>
    </dsp:sp>
    <dsp:sp modelId="{E2B5EA94-1DF6-48C5-9E9F-6CFE9D00B5C6}">
      <dsp:nvSpPr>
        <dsp:cNvPr id="0" name=""/>
        <dsp:cNvSpPr/>
      </dsp:nvSpPr>
      <dsp:spPr>
        <a:xfrm>
          <a:off x="3707502" y="3215522"/>
          <a:ext cx="1155011" cy="911834"/>
        </a:xfrm>
        <a:prstGeom prst="ellipse">
          <a:avLst/>
        </a:prstGeom>
        <a:solidFill>
          <a:schemeClr val="accent2">
            <a:hueOff val="2645182"/>
            <a:satOff val="-348"/>
            <a:lumOff val="-512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3876649" y="3349057"/>
        <a:ext cx="816717" cy="644764"/>
      </dsp:txXfrm>
    </dsp:sp>
    <dsp:sp modelId="{F7BF663A-6A84-4975-AD5D-7E5D7C409EAC}">
      <dsp:nvSpPr>
        <dsp:cNvPr id="0" name=""/>
        <dsp:cNvSpPr/>
      </dsp:nvSpPr>
      <dsp:spPr>
        <a:xfrm>
          <a:off x="2376831" y="3766704"/>
          <a:ext cx="1155011" cy="911834"/>
        </a:xfrm>
        <a:prstGeom prst="ellipse">
          <a:avLst/>
        </a:prstGeom>
        <a:solidFill>
          <a:schemeClr val="accent2">
            <a:hueOff val="3526909"/>
            <a:satOff val="-464"/>
            <a:lumOff val="-68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45978" y="3900239"/>
        <a:ext cx="816717" cy="644764"/>
      </dsp:txXfrm>
    </dsp:sp>
    <dsp:sp modelId="{7BDEC830-4E4F-4C49-AADE-DB51143998FB}">
      <dsp:nvSpPr>
        <dsp:cNvPr id="0" name=""/>
        <dsp:cNvSpPr/>
      </dsp:nvSpPr>
      <dsp:spPr>
        <a:xfrm>
          <a:off x="1046160" y="3215522"/>
          <a:ext cx="1155011" cy="911834"/>
        </a:xfrm>
        <a:prstGeom prst="ellipse">
          <a:avLst/>
        </a:prstGeom>
        <a:solidFill>
          <a:schemeClr val="accent2">
            <a:hueOff val="4408636"/>
            <a:satOff val="-580"/>
            <a:lumOff val="-85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1215307" y="3349057"/>
        <a:ext cx="816717" cy="644764"/>
      </dsp:txXfrm>
    </dsp:sp>
    <dsp:sp modelId="{ADABF944-589D-4887-B1AF-3E4C8CC93190}">
      <dsp:nvSpPr>
        <dsp:cNvPr id="0" name=""/>
        <dsp:cNvSpPr/>
      </dsp:nvSpPr>
      <dsp:spPr>
        <a:xfrm>
          <a:off x="494978" y="1884851"/>
          <a:ext cx="1155011" cy="911834"/>
        </a:xfrm>
        <a:prstGeom prst="ellipse">
          <a:avLst/>
        </a:prstGeom>
        <a:solidFill>
          <a:schemeClr val="accent2">
            <a:hueOff val="5290364"/>
            <a:satOff val="-696"/>
            <a:lumOff val="-102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664125" y="2018386"/>
        <a:ext cx="816717" cy="644764"/>
      </dsp:txXfrm>
    </dsp:sp>
    <dsp:sp modelId="{2A105387-4B46-4415-A4C9-708F8B612E2F}">
      <dsp:nvSpPr>
        <dsp:cNvPr id="0" name=""/>
        <dsp:cNvSpPr/>
      </dsp:nvSpPr>
      <dsp:spPr>
        <a:xfrm>
          <a:off x="1046160" y="554180"/>
          <a:ext cx="1155011" cy="911834"/>
        </a:xfrm>
        <a:prstGeom prst="ellipse">
          <a:avLst/>
        </a:prstGeom>
        <a:solidFill>
          <a:schemeClr val="accent2">
            <a:hueOff val="6172091"/>
            <a:satOff val="-812"/>
            <a:lumOff val="-119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1215307" y="687715"/>
        <a:ext cx="816717" cy="644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254E-1E85-407A-9650-24B2DC32095F}">
      <dsp:nvSpPr>
        <dsp:cNvPr id="0" name=""/>
        <dsp:cNvSpPr/>
      </dsp:nvSpPr>
      <dsp:spPr>
        <a:xfrm>
          <a:off x="1039658" y="426089"/>
          <a:ext cx="3829358" cy="3829358"/>
        </a:xfrm>
        <a:prstGeom prst="blockArc">
          <a:avLst>
            <a:gd name="adj1" fmla="val 13500000"/>
            <a:gd name="adj2" fmla="val 16200000"/>
            <a:gd name="adj3" fmla="val 342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254393-178C-4CE3-86E1-A66B79571205}">
      <dsp:nvSpPr>
        <dsp:cNvPr id="0" name=""/>
        <dsp:cNvSpPr/>
      </dsp:nvSpPr>
      <dsp:spPr>
        <a:xfrm>
          <a:off x="1039658" y="426089"/>
          <a:ext cx="3829358" cy="3829358"/>
        </a:xfrm>
        <a:prstGeom prst="blockArc">
          <a:avLst>
            <a:gd name="adj1" fmla="val 10800000"/>
            <a:gd name="adj2" fmla="val 13500000"/>
            <a:gd name="adj3" fmla="val 342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95CBB8-0F3D-4F8C-BBFC-991E1231B3B3}">
      <dsp:nvSpPr>
        <dsp:cNvPr id="0" name=""/>
        <dsp:cNvSpPr/>
      </dsp:nvSpPr>
      <dsp:spPr>
        <a:xfrm>
          <a:off x="1039476" y="452290"/>
          <a:ext cx="3829358" cy="3829358"/>
        </a:xfrm>
        <a:prstGeom prst="blockArc">
          <a:avLst>
            <a:gd name="adj1" fmla="val 8167037"/>
            <a:gd name="adj2" fmla="val 10847864"/>
            <a:gd name="adj3" fmla="val 342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4F4413-B8D1-4DC0-85D2-70F73D9C3E03}">
      <dsp:nvSpPr>
        <dsp:cNvPr id="0" name=""/>
        <dsp:cNvSpPr/>
      </dsp:nvSpPr>
      <dsp:spPr>
        <a:xfrm>
          <a:off x="1013957" y="426265"/>
          <a:ext cx="3829358" cy="3829358"/>
        </a:xfrm>
        <a:prstGeom prst="blockArc">
          <a:avLst>
            <a:gd name="adj1" fmla="val 5353048"/>
            <a:gd name="adj2" fmla="val 8100452"/>
            <a:gd name="adj3" fmla="val 342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8A2CFB-6808-49A4-91DF-41B393C8C5B2}">
      <dsp:nvSpPr>
        <dsp:cNvPr id="0" name=""/>
        <dsp:cNvSpPr/>
      </dsp:nvSpPr>
      <dsp:spPr>
        <a:xfrm>
          <a:off x="1039658" y="426089"/>
          <a:ext cx="3829358" cy="3829358"/>
        </a:xfrm>
        <a:prstGeom prst="blockArc">
          <a:avLst>
            <a:gd name="adj1" fmla="val 2700000"/>
            <a:gd name="adj2" fmla="val 5400000"/>
            <a:gd name="adj3" fmla="val 342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52CAF-5BB6-455E-9913-A55B385460CA}">
      <dsp:nvSpPr>
        <dsp:cNvPr id="0" name=""/>
        <dsp:cNvSpPr/>
      </dsp:nvSpPr>
      <dsp:spPr>
        <a:xfrm>
          <a:off x="1039658" y="426089"/>
          <a:ext cx="3829358" cy="3829358"/>
        </a:xfrm>
        <a:prstGeom prst="blockArc">
          <a:avLst>
            <a:gd name="adj1" fmla="val 0"/>
            <a:gd name="adj2" fmla="val 2700000"/>
            <a:gd name="adj3" fmla="val 342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5AA1E8-1C0C-4128-8C03-6D3032F3D983}">
      <dsp:nvSpPr>
        <dsp:cNvPr id="0" name=""/>
        <dsp:cNvSpPr/>
      </dsp:nvSpPr>
      <dsp:spPr>
        <a:xfrm>
          <a:off x="1039658" y="426089"/>
          <a:ext cx="3829358" cy="3829358"/>
        </a:xfrm>
        <a:prstGeom prst="blockArc">
          <a:avLst>
            <a:gd name="adj1" fmla="val 18900000"/>
            <a:gd name="adj2" fmla="val 0"/>
            <a:gd name="adj3" fmla="val 342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4108CD-BB9F-4E93-ACB4-80FC8DBADEAA}">
      <dsp:nvSpPr>
        <dsp:cNvPr id="0" name=""/>
        <dsp:cNvSpPr/>
      </dsp:nvSpPr>
      <dsp:spPr>
        <a:xfrm>
          <a:off x="1039658" y="426089"/>
          <a:ext cx="3829358" cy="3829358"/>
        </a:xfrm>
        <a:prstGeom prst="blockArc">
          <a:avLst>
            <a:gd name="adj1" fmla="val 16200000"/>
            <a:gd name="adj2" fmla="val 18900000"/>
            <a:gd name="adj3" fmla="val 342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84A3B-9435-4D25-953D-CA9692D83286}">
      <dsp:nvSpPr>
        <dsp:cNvPr id="0" name=""/>
        <dsp:cNvSpPr/>
      </dsp:nvSpPr>
      <dsp:spPr>
        <a:xfrm>
          <a:off x="2036758" y="1423190"/>
          <a:ext cx="1835157" cy="18351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Image Bearer of God/in Christ</a:t>
          </a:r>
        </a:p>
      </dsp:txBody>
      <dsp:txXfrm>
        <a:off x="2305511" y="1691943"/>
        <a:ext cx="1297651" cy="1297651"/>
      </dsp:txXfrm>
    </dsp:sp>
    <dsp:sp modelId="{217ACCAB-4727-40B4-AD91-39CC25A5DFC5}">
      <dsp:nvSpPr>
        <dsp:cNvPr id="0" name=""/>
        <dsp:cNvSpPr/>
      </dsp:nvSpPr>
      <dsp:spPr>
        <a:xfrm>
          <a:off x="2119311" y="2998"/>
          <a:ext cx="1670051" cy="91183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Student/</a:t>
          </a:r>
        </a:p>
        <a:p>
          <a:pPr lvl="0" algn="ctr" defTabSz="622300">
            <a:lnSpc>
              <a:spcPct val="90000"/>
            </a:lnSpc>
            <a:spcBef>
              <a:spcPct val="0"/>
            </a:spcBef>
            <a:spcAft>
              <a:spcPct val="35000"/>
            </a:spcAft>
          </a:pPr>
          <a:r>
            <a:rPr lang="en-US" sz="1400" kern="1200" dirty="0"/>
            <a:t>Professional</a:t>
          </a:r>
        </a:p>
      </dsp:txBody>
      <dsp:txXfrm>
        <a:off x="2363884" y="136533"/>
        <a:ext cx="1180905" cy="644764"/>
      </dsp:txXfrm>
    </dsp:sp>
    <dsp:sp modelId="{A7361171-8A0C-419A-9D20-37CE75742B8B}">
      <dsp:nvSpPr>
        <dsp:cNvPr id="0" name=""/>
        <dsp:cNvSpPr/>
      </dsp:nvSpPr>
      <dsp:spPr>
        <a:xfrm>
          <a:off x="3670491" y="525189"/>
          <a:ext cx="1229034" cy="96981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Neighbor</a:t>
          </a:r>
        </a:p>
      </dsp:txBody>
      <dsp:txXfrm>
        <a:off x="3850479" y="667215"/>
        <a:ext cx="869058" cy="685765"/>
      </dsp:txXfrm>
    </dsp:sp>
    <dsp:sp modelId="{299A1AA7-DCB4-4FDE-9487-510885294D6F}">
      <dsp:nvSpPr>
        <dsp:cNvPr id="0" name=""/>
        <dsp:cNvSpPr/>
      </dsp:nvSpPr>
      <dsp:spPr>
        <a:xfrm>
          <a:off x="4258684" y="1884851"/>
          <a:ext cx="1155011" cy="91183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Friend</a:t>
          </a:r>
        </a:p>
      </dsp:txBody>
      <dsp:txXfrm>
        <a:off x="4427831" y="2018386"/>
        <a:ext cx="816717" cy="644764"/>
      </dsp:txXfrm>
    </dsp:sp>
    <dsp:sp modelId="{E2B5EA94-1DF6-48C5-9E9F-6CFE9D00B5C6}">
      <dsp:nvSpPr>
        <dsp:cNvPr id="0" name=""/>
        <dsp:cNvSpPr/>
      </dsp:nvSpPr>
      <dsp:spPr>
        <a:xfrm>
          <a:off x="3707502" y="3215522"/>
          <a:ext cx="1155011" cy="91183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Citizen</a:t>
          </a:r>
        </a:p>
      </dsp:txBody>
      <dsp:txXfrm>
        <a:off x="3876649" y="3349057"/>
        <a:ext cx="816717" cy="644764"/>
      </dsp:txXfrm>
    </dsp:sp>
    <dsp:sp modelId="{F7BF663A-6A84-4975-AD5D-7E5D7C409EAC}">
      <dsp:nvSpPr>
        <dsp:cNvPr id="0" name=""/>
        <dsp:cNvSpPr/>
      </dsp:nvSpPr>
      <dsp:spPr>
        <a:xfrm>
          <a:off x="2376831" y="3766704"/>
          <a:ext cx="1155011" cy="911834"/>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Family Identity (spouse)</a:t>
          </a:r>
        </a:p>
      </dsp:txBody>
      <dsp:txXfrm>
        <a:off x="2545978" y="3900239"/>
        <a:ext cx="816717" cy="644764"/>
      </dsp:txXfrm>
    </dsp:sp>
    <dsp:sp modelId="{7BDEC830-4E4F-4C49-AADE-DB51143998FB}">
      <dsp:nvSpPr>
        <dsp:cNvPr id="0" name=""/>
        <dsp:cNvSpPr/>
      </dsp:nvSpPr>
      <dsp:spPr>
        <a:xfrm>
          <a:off x="1006802" y="3121431"/>
          <a:ext cx="1181974" cy="1100018"/>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Steward God/  human creations</a:t>
          </a:r>
        </a:p>
      </dsp:txBody>
      <dsp:txXfrm>
        <a:off x="1179898" y="3282525"/>
        <a:ext cx="835782" cy="777830"/>
      </dsp:txXfrm>
    </dsp:sp>
    <dsp:sp modelId="{ADABF944-589D-4887-B1AF-3E4C8CC93190}">
      <dsp:nvSpPr>
        <dsp:cNvPr id="0" name=""/>
        <dsp:cNvSpPr/>
      </dsp:nvSpPr>
      <dsp:spPr>
        <a:xfrm>
          <a:off x="494978" y="1884851"/>
          <a:ext cx="1155011" cy="91183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Gender</a:t>
          </a:r>
        </a:p>
      </dsp:txBody>
      <dsp:txXfrm>
        <a:off x="664125" y="2018386"/>
        <a:ext cx="816717" cy="644764"/>
      </dsp:txXfrm>
    </dsp:sp>
    <dsp:sp modelId="{2A105387-4B46-4415-A4C9-708F8B612E2F}">
      <dsp:nvSpPr>
        <dsp:cNvPr id="0" name=""/>
        <dsp:cNvSpPr/>
      </dsp:nvSpPr>
      <dsp:spPr>
        <a:xfrm>
          <a:off x="1046160" y="554180"/>
          <a:ext cx="1155011" cy="91183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Race/</a:t>
          </a:r>
        </a:p>
        <a:p>
          <a:pPr lvl="0" algn="ctr" defTabSz="622300">
            <a:lnSpc>
              <a:spcPct val="90000"/>
            </a:lnSpc>
            <a:spcBef>
              <a:spcPct val="0"/>
            </a:spcBef>
            <a:spcAft>
              <a:spcPct val="35000"/>
            </a:spcAft>
          </a:pPr>
          <a:r>
            <a:rPr lang="en-US" sz="1400" kern="1200" dirty="0"/>
            <a:t>Ethnicity</a:t>
          </a:r>
        </a:p>
      </dsp:txBody>
      <dsp:txXfrm>
        <a:off x="1215307" y="687715"/>
        <a:ext cx="816717" cy="6447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CDA42-96BD-4914-9CC1-A9108567F70D}" type="datetimeFigureOut">
              <a:rPr lang="en-US" smtClean="0"/>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16FDC-897C-44BA-948B-0B15677589C0}" type="slidenum">
              <a:rPr lang="en-US" smtClean="0"/>
              <a:t>‹#›</a:t>
            </a:fld>
            <a:endParaRPr lang="en-US" dirty="0"/>
          </a:p>
        </p:txBody>
      </p:sp>
    </p:spTree>
    <p:extLst>
      <p:ext uri="{BB962C8B-B14F-4D97-AF65-F5344CB8AC3E}">
        <p14:creationId xmlns:p14="http://schemas.microsoft.com/office/powerpoint/2010/main" val="121013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F48F079-10DC-4A13-B759-F2B333D2F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7447C77-8E73-4E1F-B642-7566472DD0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7348" name="Slide Number Placeholder 3">
            <a:extLst>
              <a:ext uri="{FF2B5EF4-FFF2-40B4-BE49-F238E27FC236}">
                <a16:creationId xmlns:a16="http://schemas.microsoft.com/office/drawing/2014/main" id="{548C50A0-B92D-4321-B85A-3759AF4848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29B004-D6AB-4979-A386-67F215AE390B}" type="slidenum">
              <a:rPr lang="en-US" altLang="en-US"/>
              <a:pPr/>
              <a:t>8</a:t>
            </a:fld>
            <a:endParaRPr lang="en-US" altLang="en-US" dirty="0"/>
          </a:p>
        </p:txBody>
      </p:sp>
    </p:spTree>
    <p:extLst>
      <p:ext uri="{BB962C8B-B14F-4D97-AF65-F5344CB8AC3E}">
        <p14:creationId xmlns:p14="http://schemas.microsoft.com/office/powerpoint/2010/main" val="84704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justice and academic honesty are the two major virtues taught in flagship universities</a:t>
            </a:r>
          </a:p>
        </p:txBody>
      </p:sp>
      <p:sp>
        <p:nvSpPr>
          <p:cNvPr id="4" name="Slide Number Placeholder 3"/>
          <p:cNvSpPr>
            <a:spLocks noGrp="1"/>
          </p:cNvSpPr>
          <p:nvPr>
            <p:ph type="sldNum" sz="quarter" idx="10"/>
          </p:nvPr>
        </p:nvSpPr>
        <p:spPr/>
        <p:txBody>
          <a:bodyPr/>
          <a:lstStyle/>
          <a:p>
            <a:fld id="{0514441C-3A84-48DC-B470-C1DC9F1A3C53}" type="slidenum">
              <a:rPr lang="en-US" smtClean="0"/>
              <a:t>9</a:t>
            </a:fld>
            <a:endParaRPr lang="en-US" dirty="0"/>
          </a:p>
        </p:txBody>
      </p:sp>
    </p:spTree>
    <p:extLst>
      <p:ext uri="{BB962C8B-B14F-4D97-AF65-F5344CB8AC3E}">
        <p14:creationId xmlns:p14="http://schemas.microsoft.com/office/powerpoint/2010/main" val="205443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latin typeface="AdvTT5843c571"/>
              </a:rPr>
              <a:t>Educational leadership is not simply a secular discipline, but a unique calling</a:t>
            </a:r>
          </a:p>
          <a:p>
            <a:pPr algn="l"/>
            <a:r>
              <a:rPr lang="en-US" b="0" i="0" u="none" strike="noStrike" baseline="0" dirty="0">
                <a:latin typeface="AdvTT5843c571"/>
              </a:rPr>
              <a:t>that requires creating educational structures that help students learn about and understand God</a:t>
            </a:r>
            <a:r>
              <a:rPr lang="en-US" b="0" i="0" u="none" strike="noStrike" baseline="0" dirty="0">
                <a:latin typeface="AdvTT5843c571+20"/>
              </a:rPr>
              <a:t>’</a:t>
            </a:r>
            <a:r>
              <a:rPr lang="en-US" b="0" i="0" u="none" strike="noStrike" baseline="0" dirty="0">
                <a:latin typeface="AdvTT5843c571"/>
              </a:rPr>
              <a:t>s wisdom revealed through all of creation and special revelation. It also requires helping students discover how human sinfulness penetrates, distorts, and misuses human knowledge, educational structures, and educational leadership. It should also help educational leaders understand how Christ can help us build educational institutions and educators who engage in redemptive reversals of the fall in the area of human knowledge. Morally, this means we should not only teach educators how to transmit basic intellectual virtues related to leadership (e.g., justice and courage) but also redemptive virtues, motivated by our love for Christ, in an educational context, such as humility, forgiveness, mercy, grace, faith, hope, agape love.</a:t>
            </a:r>
            <a:endParaRPr lang="en-US" dirty="0"/>
          </a:p>
        </p:txBody>
      </p:sp>
      <p:sp>
        <p:nvSpPr>
          <p:cNvPr id="4" name="Slide Number Placeholder 3"/>
          <p:cNvSpPr>
            <a:spLocks noGrp="1"/>
          </p:cNvSpPr>
          <p:nvPr>
            <p:ph type="sldNum" sz="quarter" idx="5"/>
          </p:nvPr>
        </p:nvSpPr>
        <p:spPr/>
        <p:txBody>
          <a:bodyPr/>
          <a:lstStyle/>
          <a:p>
            <a:fld id="{55916FDC-897C-44BA-948B-0B15677589C0}" type="slidenum">
              <a:rPr lang="en-US" smtClean="0"/>
              <a:t>12</a:t>
            </a:fld>
            <a:endParaRPr lang="en-US" dirty="0"/>
          </a:p>
        </p:txBody>
      </p:sp>
    </p:spTree>
    <p:extLst>
      <p:ext uri="{BB962C8B-B14F-4D97-AF65-F5344CB8AC3E}">
        <p14:creationId xmlns:p14="http://schemas.microsoft.com/office/powerpoint/2010/main" val="173357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155192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16607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421628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117735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2591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389579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257808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249681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202509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370310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66073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87610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3941D-607F-294B-9FC1-6B24A6892B50}" type="datetimeFigureOut">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288694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BC3941D-607F-294B-9FC1-6B24A6892B50}" type="datetimeFigureOut">
              <a:rPr lang="en-US" smtClean="0"/>
              <a:t>11/27/2023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30779C0E-68C1-0446-BC97-EABB87D84D3E}" type="slidenum">
              <a:rPr lang="en-US" smtClean="0"/>
              <a:t>‹#›</a:t>
            </a:fld>
            <a:endParaRPr lang="en-US" dirty="0"/>
          </a:p>
        </p:txBody>
      </p:sp>
    </p:spTree>
    <p:extLst>
      <p:ext uri="{BB962C8B-B14F-4D97-AF65-F5344CB8AC3E}">
        <p14:creationId xmlns:p14="http://schemas.microsoft.com/office/powerpoint/2010/main" val="117295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BC3941D-607F-294B-9FC1-6B24A6892B50}" type="datetimeFigureOut">
              <a:rPr lang="en-US" smtClean="0"/>
              <a:t>11/27/2023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0779C0E-68C1-0446-BC97-EABB87D84D3E}" type="slidenum">
              <a:rPr lang="en-US" smtClean="0"/>
              <a:t>‹#›</a:t>
            </a:fld>
            <a:endParaRPr lang="en-US" dirty="0"/>
          </a:p>
        </p:txBody>
      </p:sp>
    </p:spTree>
    <p:extLst>
      <p:ext uri="{BB962C8B-B14F-4D97-AF65-F5344CB8AC3E}">
        <p14:creationId xmlns:p14="http://schemas.microsoft.com/office/powerpoint/2010/main" val="239738081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31765" y="312383"/>
            <a:ext cx="2457450" cy="800100"/>
          </a:xfrm>
          <a:prstGeom prst="rect">
            <a:avLst/>
          </a:prstGeom>
        </p:spPr>
      </p:pic>
      <p:sp>
        <p:nvSpPr>
          <p:cNvPr id="7" name="Title 1">
            <a:extLst>
              <a:ext uri="{FF2B5EF4-FFF2-40B4-BE49-F238E27FC236}">
                <a16:creationId xmlns:a16="http://schemas.microsoft.com/office/drawing/2014/main" id="{BC35A0BB-25C8-323B-9E76-6FF8501649E9}"/>
              </a:ext>
            </a:extLst>
          </p:cNvPr>
          <p:cNvSpPr>
            <a:spLocks noGrp="1"/>
          </p:cNvSpPr>
          <p:nvPr>
            <p:ph type="ctrTitle"/>
          </p:nvPr>
        </p:nvSpPr>
        <p:spPr>
          <a:xfrm>
            <a:off x="504134" y="3382391"/>
            <a:ext cx="11112711" cy="780353"/>
          </a:xfrm>
          <a:effectLst/>
        </p:spPr>
        <p:txBody>
          <a:bodyPr/>
          <a:lstStyle/>
          <a:p>
            <a:pPr algn="ctr"/>
            <a:r>
              <a:rPr lang="en-US" sz="4400" dirty="0"/>
              <a:t>Doctoral Education Council</a:t>
            </a:r>
            <a:br>
              <a:rPr lang="en-US" sz="4400" dirty="0"/>
            </a:br>
            <a:r>
              <a:rPr lang="en-US" sz="4400" dirty="0"/>
              <a:t>Presents</a:t>
            </a:r>
            <a:br>
              <a:rPr lang="en-US" sz="4400" dirty="0"/>
            </a:br>
            <a:r>
              <a:rPr lang="en-US" sz="4400" dirty="0"/>
              <a:t/>
            </a:r>
            <a:br>
              <a:rPr lang="en-US" sz="4400" dirty="0"/>
            </a:br>
            <a:r>
              <a:rPr lang="en-US" sz="4400" dirty="0"/>
              <a:t>Fall 2023 Doctoral Education Webinar</a:t>
            </a:r>
          </a:p>
        </p:txBody>
      </p:sp>
    </p:spTree>
    <p:extLst>
      <p:ext uri="{BB962C8B-B14F-4D97-AF65-F5344CB8AC3E}">
        <p14:creationId xmlns:p14="http://schemas.microsoft.com/office/powerpoint/2010/main" val="345895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3A3-5B36-E8B2-9FE0-8114B9EFB8B5}"/>
              </a:ext>
            </a:extLst>
          </p:cNvPr>
          <p:cNvSpPr>
            <a:spLocks noGrp="1"/>
          </p:cNvSpPr>
          <p:nvPr>
            <p:ph type="title"/>
          </p:nvPr>
        </p:nvSpPr>
        <p:spPr>
          <a:effectLst/>
        </p:spPr>
        <p:txBody>
          <a:bodyPr/>
          <a:lstStyle/>
          <a:p>
            <a:r>
              <a:rPr lang="en-US" dirty="0"/>
              <a:t>Practical Implications</a:t>
            </a:r>
          </a:p>
        </p:txBody>
      </p:sp>
      <p:sp>
        <p:nvSpPr>
          <p:cNvPr id="4" name="Freeform: Shape 3">
            <a:extLst>
              <a:ext uri="{FF2B5EF4-FFF2-40B4-BE49-F238E27FC236}">
                <a16:creationId xmlns:a16="http://schemas.microsoft.com/office/drawing/2014/main" id="{91074CCC-3BB2-4F28-9F78-2B927EC10441}"/>
              </a:ext>
            </a:extLst>
          </p:cNvPr>
          <p:cNvSpPr/>
          <p:nvPr/>
        </p:nvSpPr>
        <p:spPr>
          <a:xfrm>
            <a:off x="432079" y="1904779"/>
            <a:ext cx="7547413"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marL="0" lvl="0" indent="0" algn="l" defTabSz="933450">
              <a:lnSpc>
                <a:spcPct val="90000"/>
              </a:lnSpc>
              <a:spcBef>
                <a:spcPct val="0"/>
              </a:spcBef>
              <a:spcAft>
                <a:spcPct val="35000"/>
              </a:spcAft>
              <a:buNone/>
            </a:pPr>
            <a:r>
              <a:rPr lang="en-US" sz="2100" kern="1200" dirty="0"/>
              <a:t>a. Image Bearer+: We want them to flourish as humans made in every area of their life (e.g., Kevin O).</a:t>
            </a:r>
          </a:p>
        </p:txBody>
      </p:sp>
      <p:sp>
        <p:nvSpPr>
          <p:cNvPr id="5" name="Freeform: Shape 4">
            <a:extLst>
              <a:ext uri="{FF2B5EF4-FFF2-40B4-BE49-F238E27FC236}">
                <a16:creationId xmlns:a16="http://schemas.microsoft.com/office/drawing/2014/main" id="{FF0EEF83-4AA1-468F-BF09-6F127860B8AC}"/>
              </a:ext>
            </a:extLst>
          </p:cNvPr>
          <p:cNvSpPr/>
          <p:nvPr/>
        </p:nvSpPr>
        <p:spPr>
          <a:xfrm>
            <a:off x="432079" y="3132302"/>
            <a:ext cx="7547415"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r>
              <a:rPr lang="en-US" sz="2000" dirty="0">
                <a:cs typeface="Times New Roman" panose="02020603050405020304" pitchFamily="18" charset="0"/>
              </a:rPr>
              <a:t>b. Image Bearer+: Support from the graduate school (chaplains, counseling, graduate director, etc.—e.g., my Baylor experience this year)</a:t>
            </a:r>
          </a:p>
        </p:txBody>
      </p:sp>
      <p:sp>
        <p:nvSpPr>
          <p:cNvPr id="7" name="Freeform: Shape 6">
            <a:extLst>
              <a:ext uri="{FF2B5EF4-FFF2-40B4-BE49-F238E27FC236}">
                <a16:creationId xmlns:a16="http://schemas.microsoft.com/office/drawing/2014/main" id="{DF8E2827-D780-4409-AE30-B03256DC8066}"/>
              </a:ext>
            </a:extLst>
          </p:cNvPr>
          <p:cNvSpPr/>
          <p:nvPr/>
        </p:nvSpPr>
        <p:spPr>
          <a:xfrm>
            <a:off x="432077" y="4359825"/>
            <a:ext cx="7547415"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lvl="0" defTabSz="933450">
              <a:lnSpc>
                <a:spcPct val="90000"/>
              </a:lnSpc>
              <a:spcBef>
                <a:spcPct val="0"/>
              </a:spcBef>
              <a:spcAft>
                <a:spcPct val="35000"/>
              </a:spcAft>
            </a:pPr>
            <a:r>
              <a:rPr lang="en-US" sz="2000" dirty="0"/>
              <a:t>c. Grad school is a vocation: Grad School 5101 course that introduces students to various ways to engage the intellectual life from the Christian perspective</a:t>
            </a:r>
            <a:endParaRPr lang="en-US" sz="2400" kern="1200" dirty="0">
              <a:solidFill>
                <a:schemeClr val="bg1"/>
              </a:solidFill>
            </a:endParaRPr>
          </a:p>
        </p:txBody>
      </p:sp>
      <p:sp>
        <p:nvSpPr>
          <p:cNvPr id="9" name="Freeform: Shape 8">
            <a:extLst>
              <a:ext uri="{FF2B5EF4-FFF2-40B4-BE49-F238E27FC236}">
                <a16:creationId xmlns:a16="http://schemas.microsoft.com/office/drawing/2014/main" id="{1D6BB211-33BD-4339-A14D-C31C3049C530}"/>
              </a:ext>
            </a:extLst>
          </p:cNvPr>
          <p:cNvSpPr/>
          <p:nvPr/>
        </p:nvSpPr>
        <p:spPr>
          <a:xfrm>
            <a:off x="432077" y="5587347"/>
            <a:ext cx="7547414"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lvl="0" defTabSz="933450">
              <a:lnSpc>
                <a:spcPct val="90000"/>
              </a:lnSpc>
              <a:spcBef>
                <a:spcPct val="0"/>
              </a:spcBef>
              <a:spcAft>
                <a:spcPct val="35000"/>
              </a:spcAft>
            </a:pPr>
            <a:r>
              <a:rPr lang="en-US" sz="2100" dirty="0"/>
              <a:t>d. Reinforces that one’s graduate school identity should still be subject to one’s core identity (e.g., Christian virtues, practices—Sabbath)</a:t>
            </a:r>
          </a:p>
        </p:txBody>
      </p:sp>
      <p:pic>
        <p:nvPicPr>
          <p:cNvPr id="1026" name="Picture 2" descr="Christian Scholar’s Review">
            <a:extLst>
              <a:ext uri="{FF2B5EF4-FFF2-40B4-BE49-F238E27FC236}">
                <a16:creationId xmlns:a16="http://schemas.microsoft.com/office/drawing/2014/main" id="{6A855B17-2DD1-A64B-7B29-BCC4F60BE4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66579" y="3372494"/>
            <a:ext cx="4023360" cy="186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5DBBF-49B8-F02E-36D8-A5D18EA1E0A6}"/>
              </a:ext>
            </a:extLst>
          </p:cNvPr>
          <p:cNvSpPr>
            <a:spLocks noGrp="1"/>
          </p:cNvSpPr>
          <p:nvPr>
            <p:ph type="ctrTitle"/>
          </p:nvPr>
        </p:nvSpPr>
        <p:spPr/>
        <p:txBody>
          <a:bodyPr/>
          <a:lstStyle/>
          <a:p>
            <a:r>
              <a:rPr lang="en-US" dirty="0"/>
              <a:t>3. Expansive Christian Goals</a:t>
            </a:r>
          </a:p>
        </p:txBody>
      </p:sp>
      <p:sp>
        <p:nvSpPr>
          <p:cNvPr id="2" name="TextBox 1">
            <a:extLst>
              <a:ext uri="{FF2B5EF4-FFF2-40B4-BE49-F238E27FC236}">
                <a16:creationId xmlns:a16="http://schemas.microsoft.com/office/drawing/2014/main" id="{43BFDF25-FE3E-5177-3C53-FB013A210354}"/>
              </a:ext>
            </a:extLst>
          </p:cNvPr>
          <p:cNvSpPr txBox="1"/>
          <p:nvPr/>
        </p:nvSpPr>
        <p:spPr>
          <a:xfrm>
            <a:off x="722811" y="5196007"/>
            <a:ext cx="10659190" cy="1661993"/>
          </a:xfrm>
          <a:prstGeom prst="rect">
            <a:avLst/>
          </a:prstGeom>
          <a:noFill/>
        </p:spPr>
        <p:txBody>
          <a:bodyPr wrap="square" rtlCol="0">
            <a:spAutoFit/>
          </a:bodyPr>
          <a:lstStyle/>
          <a:p>
            <a:r>
              <a:rPr lang="en-US" sz="2800" kern="1200" dirty="0"/>
              <a:t>Make understanding what it means to be an excellent Christian [fill in the discipline/profession] a central objective (non-Christians can also learn this purely cognitive objective)</a:t>
            </a:r>
          </a:p>
          <a:p>
            <a:endParaRPr lang="en-US" dirty="0"/>
          </a:p>
        </p:txBody>
      </p:sp>
    </p:spTree>
    <p:extLst>
      <p:ext uri="{BB962C8B-B14F-4D97-AF65-F5344CB8AC3E}">
        <p14:creationId xmlns:p14="http://schemas.microsoft.com/office/powerpoint/2010/main" val="262697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4000"/>
                <a:shade val="90000"/>
                <a:satMod val="120000"/>
                <a:lumMod val="9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3A3-5B36-E8B2-9FE0-8114B9EFB8B5}"/>
              </a:ext>
            </a:extLst>
          </p:cNvPr>
          <p:cNvSpPr>
            <a:spLocks noGrp="1"/>
          </p:cNvSpPr>
          <p:nvPr>
            <p:ph type="title"/>
          </p:nvPr>
        </p:nvSpPr>
        <p:spPr>
          <a:xfrm>
            <a:off x="813816" y="447188"/>
            <a:ext cx="11173815" cy="970450"/>
          </a:xfrm>
          <a:effectLst/>
        </p:spPr>
        <p:txBody>
          <a:bodyPr/>
          <a:lstStyle/>
          <a:p>
            <a:r>
              <a:rPr lang="en-US" spc="-70" dirty="0"/>
              <a:t>4. Place the Discipline in God’s Story</a:t>
            </a:r>
          </a:p>
        </p:txBody>
      </p:sp>
      <p:sp>
        <p:nvSpPr>
          <p:cNvPr id="3" name="Content Placeholder 2">
            <a:extLst>
              <a:ext uri="{FF2B5EF4-FFF2-40B4-BE49-F238E27FC236}">
                <a16:creationId xmlns:a16="http://schemas.microsoft.com/office/drawing/2014/main" id="{F4BA28BF-C449-F546-9B74-3D14B6481F98}"/>
              </a:ext>
            </a:extLst>
          </p:cNvPr>
          <p:cNvSpPr>
            <a:spLocks noGrp="1"/>
          </p:cNvSpPr>
          <p:nvPr>
            <p:ph idx="1"/>
          </p:nvPr>
        </p:nvSpPr>
        <p:spPr>
          <a:xfrm>
            <a:off x="365760" y="2046514"/>
            <a:ext cx="7584440" cy="4582886"/>
          </a:xfrm>
          <a:effectLst/>
        </p:spPr>
        <p:txBody>
          <a:bodyPr>
            <a:normAutofit/>
          </a:bodyPr>
          <a:lstStyle/>
          <a:p>
            <a:pPr marL="0" indent="0">
              <a:buNone/>
            </a:pPr>
            <a:r>
              <a:rPr lang="en-US" sz="2400" dirty="0"/>
              <a:t>Can professors teach the following?</a:t>
            </a:r>
          </a:p>
          <a:p>
            <a:pPr lvl="1"/>
            <a:r>
              <a:rPr lang="en-US" sz="2200" dirty="0"/>
              <a:t>Creation: Teach students that they are preparing them to be creators of wisdom &amp; stewards of the discipline/profession</a:t>
            </a:r>
          </a:p>
          <a:p>
            <a:pPr lvl="1"/>
            <a:r>
              <a:rPr lang="en-US" sz="2200" dirty="0"/>
              <a:t>Fall: Teach critical analysis of the discipline’s problems through Christian theological and ethical frameworks</a:t>
            </a:r>
          </a:p>
          <a:p>
            <a:pPr lvl="1"/>
            <a:r>
              <a:rPr lang="en-US" sz="2200" dirty="0"/>
              <a:t>Redemption: Teach students what would it mean to reverse the Fall in their discipline.  </a:t>
            </a:r>
          </a:p>
          <a:p>
            <a:pPr lvl="1"/>
            <a:r>
              <a:rPr lang="en-US" sz="2200" dirty="0"/>
              <a:t>Restoration: How does imagining the future Kingdom provide imagination for redemption?</a:t>
            </a:r>
          </a:p>
        </p:txBody>
      </p:sp>
      <p:pic>
        <p:nvPicPr>
          <p:cNvPr id="7" name="Picture 6" descr="https://images-na.ssl-images-amazon.com/images/I/41WSXByts4L._SX351_BO1,204,203,200_.jpg">
            <a:extLst>
              <a:ext uri="{FF2B5EF4-FFF2-40B4-BE49-F238E27FC236}">
                <a16:creationId xmlns:a16="http://schemas.microsoft.com/office/drawing/2014/main" id="{C819BAD1-F0E1-4F52-4422-0A445DC5B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7" y="1613068"/>
            <a:ext cx="362426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7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2E0D-8F93-3B8F-75D4-17F4926ACEC1}"/>
              </a:ext>
            </a:extLst>
          </p:cNvPr>
          <p:cNvSpPr>
            <a:spLocks noGrp="1"/>
          </p:cNvSpPr>
          <p:nvPr>
            <p:ph type="title"/>
          </p:nvPr>
        </p:nvSpPr>
        <p:spPr/>
        <p:txBody>
          <a:bodyPr/>
          <a:lstStyle/>
          <a:p>
            <a:r>
              <a:rPr lang="en-US" dirty="0"/>
              <a:t>7. Engage Comprehensive Christian Ethics </a:t>
            </a:r>
          </a:p>
        </p:txBody>
      </p:sp>
      <p:sp>
        <p:nvSpPr>
          <p:cNvPr id="5" name="TextBox 4">
            <a:extLst>
              <a:ext uri="{FF2B5EF4-FFF2-40B4-BE49-F238E27FC236}">
                <a16:creationId xmlns:a16="http://schemas.microsoft.com/office/drawing/2014/main" id="{722BB2E6-F724-B351-4C7E-B42C6C271FBB}"/>
              </a:ext>
            </a:extLst>
          </p:cNvPr>
          <p:cNvSpPr txBox="1"/>
          <p:nvPr/>
        </p:nvSpPr>
        <p:spPr>
          <a:xfrm>
            <a:off x="765890" y="5245240"/>
            <a:ext cx="10986765" cy="1692771"/>
          </a:xfrm>
          <a:prstGeom prst="rect">
            <a:avLst/>
          </a:prstGeom>
          <a:noFill/>
        </p:spPr>
        <p:txBody>
          <a:bodyPr wrap="square" rtlCol="0">
            <a:spAutoFit/>
          </a:bodyPr>
          <a:lstStyle/>
          <a:p>
            <a:r>
              <a:rPr lang="en-US" sz="2800" dirty="0"/>
              <a:t>Clearly articulate how Christianity transforms the narrative, ends, rules, virtues, practices, models, mentors, wisdom, and imagination for the discipline/profession.</a:t>
            </a:r>
          </a:p>
          <a:p>
            <a:endParaRPr lang="en-US" sz="2000" dirty="0"/>
          </a:p>
        </p:txBody>
      </p:sp>
    </p:spTree>
    <p:extLst>
      <p:ext uri="{BB962C8B-B14F-4D97-AF65-F5344CB8AC3E}">
        <p14:creationId xmlns:p14="http://schemas.microsoft.com/office/powerpoint/2010/main" val="387499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DFCB-41FE-B436-3FDC-FEF9BC25DA34}"/>
              </a:ext>
            </a:extLst>
          </p:cNvPr>
          <p:cNvSpPr>
            <a:spLocks noGrp="1"/>
          </p:cNvSpPr>
          <p:nvPr>
            <p:ph type="ctrTitle"/>
          </p:nvPr>
        </p:nvSpPr>
        <p:spPr/>
        <p:txBody>
          <a:bodyPr/>
          <a:lstStyle/>
          <a:p>
            <a:r>
              <a:rPr lang="en-US" dirty="0"/>
              <a:t>FINAL NOTE—Offer Incentives!</a:t>
            </a:r>
          </a:p>
        </p:txBody>
      </p:sp>
      <p:sp>
        <p:nvSpPr>
          <p:cNvPr id="4" name="TextBox 3">
            <a:extLst>
              <a:ext uri="{FF2B5EF4-FFF2-40B4-BE49-F238E27FC236}">
                <a16:creationId xmlns:a16="http://schemas.microsoft.com/office/drawing/2014/main" id="{B3425FE3-220F-1FA1-3F6F-5CDC6818D013}"/>
              </a:ext>
            </a:extLst>
          </p:cNvPr>
          <p:cNvSpPr txBox="1"/>
          <p:nvPr/>
        </p:nvSpPr>
        <p:spPr>
          <a:xfrm>
            <a:off x="452179" y="5488012"/>
            <a:ext cx="11505359" cy="923330"/>
          </a:xfrm>
          <a:prstGeom prst="rect">
            <a:avLst/>
          </a:prstGeom>
          <a:noFill/>
        </p:spPr>
        <p:txBody>
          <a:bodyPr wrap="square" rtlCol="0">
            <a:spAutoFit/>
          </a:bodyPr>
          <a:lstStyle/>
          <a:p>
            <a:pPr algn="l" fontAlgn="base">
              <a:buFont typeface="Arial" panose="020B0604020202020204" pitchFamily="34" charset="0"/>
              <a:buChar char="•"/>
            </a:pPr>
            <a:r>
              <a:rPr lang="en-US" dirty="0">
                <a:solidFill>
                  <a:srgbClr val="676767"/>
                </a:solidFill>
                <a:latin typeface="Lora" pitchFamily="2" charset="0"/>
              </a:rPr>
              <a:t>Course releases, s</a:t>
            </a:r>
            <a:r>
              <a:rPr lang="en-US" b="0" i="0" dirty="0">
                <a:solidFill>
                  <a:srgbClr val="676767"/>
                </a:solidFill>
                <a:effectLst/>
                <a:latin typeface="Lora" pitchFamily="2" charset="0"/>
              </a:rPr>
              <a:t>abbatical funding, summer graduate faculty development funding, etc. for faculty to spend time exploring and writing about questions of faith and learning in their discipline and creating graduate courses. </a:t>
            </a:r>
            <a:endParaRPr lang="en-US" dirty="0"/>
          </a:p>
        </p:txBody>
      </p:sp>
    </p:spTree>
    <p:extLst>
      <p:ext uri="{BB962C8B-B14F-4D97-AF65-F5344CB8AC3E}">
        <p14:creationId xmlns:p14="http://schemas.microsoft.com/office/powerpoint/2010/main" val="298751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3A3-5B36-E8B2-9FE0-8114B9EFB8B5}"/>
              </a:ext>
            </a:extLst>
          </p:cNvPr>
          <p:cNvSpPr>
            <a:spLocks noGrp="1"/>
          </p:cNvSpPr>
          <p:nvPr>
            <p:ph type="title"/>
          </p:nvPr>
        </p:nvSpPr>
        <p:spPr>
          <a:effectLst/>
        </p:spPr>
        <p:txBody>
          <a:bodyPr/>
          <a:lstStyle/>
          <a:p>
            <a:r>
              <a:rPr lang="en-US" dirty="0"/>
              <a:t>II. Program Development-Curriculum </a:t>
            </a:r>
            <a:br>
              <a:rPr lang="en-US" dirty="0"/>
            </a:br>
            <a:r>
              <a:rPr lang="en-US" dirty="0"/>
              <a:t>(</a:t>
            </a:r>
            <a:r>
              <a:rPr lang="en-US" sz="2000" dirty="0"/>
              <a:t>in addition to Grad School 5101</a:t>
            </a:r>
            <a:r>
              <a:rPr lang="en-US" dirty="0"/>
              <a:t>)</a:t>
            </a:r>
          </a:p>
        </p:txBody>
      </p:sp>
      <p:sp>
        <p:nvSpPr>
          <p:cNvPr id="4" name="Freeform: Shape 3">
            <a:extLst>
              <a:ext uri="{FF2B5EF4-FFF2-40B4-BE49-F238E27FC236}">
                <a16:creationId xmlns:a16="http://schemas.microsoft.com/office/drawing/2014/main" id="{91074CCC-3BB2-4F28-9F78-2B927EC10441}"/>
              </a:ext>
            </a:extLst>
          </p:cNvPr>
          <p:cNvSpPr/>
          <p:nvPr/>
        </p:nvSpPr>
        <p:spPr>
          <a:xfrm>
            <a:off x="679269" y="1904779"/>
            <a:ext cx="7300223"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defTabSz="933450">
              <a:lnSpc>
                <a:spcPct val="90000"/>
              </a:lnSpc>
              <a:spcBef>
                <a:spcPct val="0"/>
              </a:spcBef>
              <a:spcAft>
                <a:spcPct val="35000"/>
              </a:spcAft>
            </a:pPr>
            <a:r>
              <a:rPr lang="en-US" sz="2100" dirty="0">
                <a:solidFill>
                  <a:schemeClr val="bg1"/>
                </a:solidFill>
              </a:rPr>
              <a:t>1. Include a specific course about the relationship between Christianity and the discipline </a:t>
            </a:r>
          </a:p>
        </p:txBody>
      </p:sp>
      <p:sp>
        <p:nvSpPr>
          <p:cNvPr id="5" name="Freeform: Shape 4">
            <a:extLst>
              <a:ext uri="{FF2B5EF4-FFF2-40B4-BE49-F238E27FC236}">
                <a16:creationId xmlns:a16="http://schemas.microsoft.com/office/drawing/2014/main" id="{FF0EEF83-4AA1-468F-BF09-6F127860B8AC}"/>
              </a:ext>
            </a:extLst>
          </p:cNvPr>
          <p:cNvSpPr/>
          <p:nvPr/>
        </p:nvSpPr>
        <p:spPr>
          <a:xfrm>
            <a:off x="679269" y="3132302"/>
            <a:ext cx="7300225"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defTabSz="933450">
              <a:lnSpc>
                <a:spcPct val="90000"/>
              </a:lnSpc>
              <a:spcBef>
                <a:spcPct val="0"/>
              </a:spcBef>
              <a:spcAft>
                <a:spcPct val="35000"/>
              </a:spcAft>
            </a:pPr>
            <a:r>
              <a:rPr lang="en-US" sz="2100" dirty="0">
                <a:solidFill>
                  <a:schemeClr val="bg1"/>
                </a:solidFill>
              </a:rPr>
              <a:t>2. Include an ethics course that discusses the relationship between Christian ethics and the discipline/profession and not simply professional ethics</a:t>
            </a:r>
          </a:p>
        </p:txBody>
      </p:sp>
      <p:sp>
        <p:nvSpPr>
          <p:cNvPr id="7" name="Freeform: Shape 6">
            <a:extLst>
              <a:ext uri="{FF2B5EF4-FFF2-40B4-BE49-F238E27FC236}">
                <a16:creationId xmlns:a16="http://schemas.microsoft.com/office/drawing/2014/main" id="{DF8E2827-D780-4409-AE30-B03256DC8066}"/>
              </a:ext>
            </a:extLst>
          </p:cNvPr>
          <p:cNvSpPr/>
          <p:nvPr/>
        </p:nvSpPr>
        <p:spPr>
          <a:xfrm>
            <a:off x="679267" y="4359825"/>
            <a:ext cx="7300225"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defTabSz="933450">
              <a:lnSpc>
                <a:spcPct val="90000"/>
              </a:lnSpc>
              <a:spcBef>
                <a:spcPct val="0"/>
              </a:spcBef>
              <a:spcAft>
                <a:spcPct val="35000"/>
              </a:spcAft>
            </a:pPr>
            <a:r>
              <a:rPr lang="en-US" sz="2000" dirty="0"/>
              <a:t>3. Require a pedagogy course that includes Christian views of pedagogy (e.g., David Smith, </a:t>
            </a:r>
            <a:r>
              <a:rPr lang="en-US" sz="2000" i="1" dirty="0"/>
              <a:t>On Christian Teaching</a:t>
            </a:r>
            <a:r>
              <a:rPr lang="en-US" sz="2000" dirty="0"/>
              <a:t>)</a:t>
            </a:r>
            <a:endParaRPr lang="en-US" sz="2800" dirty="0">
              <a:solidFill>
                <a:schemeClr val="bg1"/>
              </a:solidFill>
            </a:endParaRPr>
          </a:p>
        </p:txBody>
      </p:sp>
      <p:sp>
        <p:nvSpPr>
          <p:cNvPr id="9" name="Freeform: Shape 8">
            <a:extLst>
              <a:ext uri="{FF2B5EF4-FFF2-40B4-BE49-F238E27FC236}">
                <a16:creationId xmlns:a16="http://schemas.microsoft.com/office/drawing/2014/main" id="{1D6BB211-33BD-4339-A14D-C31C3049C530}"/>
              </a:ext>
            </a:extLst>
          </p:cNvPr>
          <p:cNvSpPr/>
          <p:nvPr/>
        </p:nvSpPr>
        <p:spPr>
          <a:xfrm>
            <a:off x="679265" y="5587347"/>
            <a:ext cx="7300225"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defTabSz="933450">
              <a:lnSpc>
                <a:spcPct val="90000"/>
              </a:lnSpc>
              <a:spcBef>
                <a:spcPct val="0"/>
              </a:spcBef>
              <a:spcAft>
                <a:spcPct val="35000"/>
              </a:spcAft>
            </a:pPr>
            <a:r>
              <a:rPr lang="en-US" sz="2000" dirty="0">
                <a:solidFill>
                  <a:schemeClr val="bg1"/>
                </a:solidFill>
              </a:rPr>
              <a:t>4. Require a Christian or worldview positionality statement for theses and dissertations</a:t>
            </a:r>
          </a:p>
          <a:p>
            <a:pPr lvl="0" defTabSz="933450">
              <a:lnSpc>
                <a:spcPct val="90000"/>
              </a:lnSpc>
              <a:spcBef>
                <a:spcPct val="0"/>
              </a:spcBef>
              <a:spcAft>
                <a:spcPct val="35000"/>
              </a:spcAft>
            </a:pPr>
            <a:endParaRPr lang="en-US" sz="2800" dirty="0">
              <a:solidFill>
                <a:schemeClr val="bg1"/>
              </a:solidFill>
            </a:endParaRPr>
          </a:p>
        </p:txBody>
      </p:sp>
      <p:pic>
        <p:nvPicPr>
          <p:cNvPr id="1026" name="Picture 2" descr="Christian Scholar’s Review">
            <a:extLst>
              <a:ext uri="{FF2B5EF4-FFF2-40B4-BE49-F238E27FC236}">
                <a16:creationId xmlns:a16="http://schemas.microsoft.com/office/drawing/2014/main" id="{6A855B17-2DD1-A64B-7B29-BCC4F60BE4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66579" y="3372494"/>
            <a:ext cx="4023360" cy="186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D390-8B85-ADA1-DF54-C105CCC22939}"/>
              </a:ext>
            </a:extLst>
          </p:cNvPr>
          <p:cNvSpPr>
            <a:spLocks noGrp="1"/>
          </p:cNvSpPr>
          <p:nvPr>
            <p:ph type="ctrTitle"/>
          </p:nvPr>
        </p:nvSpPr>
        <p:spPr/>
        <p:txBody>
          <a:bodyPr/>
          <a:lstStyle/>
          <a:p>
            <a:r>
              <a:rPr lang="en-US" dirty="0"/>
              <a:t>II. Program Development-Incentives for Grad Students</a:t>
            </a:r>
          </a:p>
        </p:txBody>
      </p:sp>
      <p:sp>
        <p:nvSpPr>
          <p:cNvPr id="5" name="TextBox 4">
            <a:extLst>
              <a:ext uri="{FF2B5EF4-FFF2-40B4-BE49-F238E27FC236}">
                <a16:creationId xmlns:a16="http://schemas.microsoft.com/office/drawing/2014/main" id="{13064B39-0F34-BE20-1846-402253BF4DE2}"/>
              </a:ext>
            </a:extLst>
          </p:cNvPr>
          <p:cNvSpPr txBox="1"/>
          <p:nvPr/>
        </p:nvSpPr>
        <p:spPr>
          <a:xfrm>
            <a:off x="933292" y="5408853"/>
            <a:ext cx="10815941" cy="923330"/>
          </a:xfrm>
          <a:prstGeom prst="rect">
            <a:avLst/>
          </a:prstGeom>
          <a:noFill/>
        </p:spPr>
        <p:txBody>
          <a:bodyPr wrap="square" rtlCol="0">
            <a:spAutoFit/>
          </a:bodyPr>
          <a:lstStyle/>
          <a:p>
            <a:r>
              <a:rPr lang="en-US" b="0" i="0" dirty="0">
                <a:solidFill>
                  <a:srgbClr val="676767"/>
                </a:solidFill>
                <a:effectLst/>
                <a:latin typeface="Lora" pitchFamily="2" charset="0"/>
              </a:rPr>
              <a:t>Incentivize graduate students to participate in opportunities to engage in conversations or training about Christian scholarship and teaching (e.g., travel grants, </a:t>
            </a:r>
            <a:r>
              <a:rPr lang="en-US" b="0" i="0" dirty="0" err="1">
                <a:solidFill>
                  <a:srgbClr val="676767"/>
                </a:solidFill>
                <a:effectLst/>
                <a:latin typeface="Lora" pitchFamily="2" charset="0"/>
              </a:rPr>
              <a:t>Conyer’s</a:t>
            </a:r>
            <a:r>
              <a:rPr lang="en-US" b="0" i="0" dirty="0">
                <a:solidFill>
                  <a:srgbClr val="676767"/>
                </a:solidFill>
                <a:effectLst/>
                <a:latin typeface="Lora" pitchFamily="2" charset="0"/>
              </a:rPr>
              <a:t> Scholars). </a:t>
            </a:r>
          </a:p>
          <a:p>
            <a:endParaRPr lang="en-US" dirty="0"/>
          </a:p>
        </p:txBody>
      </p:sp>
    </p:spTree>
    <p:extLst>
      <p:ext uri="{BB962C8B-B14F-4D97-AF65-F5344CB8AC3E}">
        <p14:creationId xmlns:p14="http://schemas.microsoft.com/office/powerpoint/2010/main" val="368900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E31F4-B9B4-3A30-60FE-08077AE420DF}"/>
              </a:ext>
            </a:extLst>
          </p:cNvPr>
          <p:cNvSpPr>
            <a:spLocks noGrp="1"/>
          </p:cNvSpPr>
          <p:nvPr>
            <p:ph type="ctrTitle"/>
          </p:nvPr>
        </p:nvSpPr>
        <p:spPr/>
        <p:txBody>
          <a:bodyPr/>
          <a:lstStyle/>
          <a:p>
            <a:r>
              <a:rPr lang="en-US" dirty="0"/>
              <a:t>What about non-Christian students?  </a:t>
            </a:r>
          </a:p>
        </p:txBody>
      </p:sp>
      <p:sp>
        <p:nvSpPr>
          <p:cNvPr id="2" name="TextBox 1">
            <a:extLst>
              <a:ext uri="{FF2B5EF4-FFF2-40B4-BE49-F238E27FC236}">
                <a16:creationId xmlns:a16="http://schemas.microsoft.com/office/drawing/2014/main" id="{AA38C50B-0B1B-92A3-B458-E03FBAA44F1C}"/>
              </a:ext>
            </a:extLst>
          </p:cNvPr>
          <p:cNvSpPr txBox="1"/>
          <p:nvPr/>
        </p:nvSpPr>
        <p:spPr>
          <a:xfrm>
            <a:off x="1045029" y="5521234"/>
            <a:ext cx="9945188" cy="1107996"/>
          </a:xfrm>
          <a:prstGeom prst="rect">
            <a:avLst/>
          </a:prstGeom>
          <a:noFill/>
        </p:spPr>
        <p:txBody>
          <a:bodyPr wrap="square" rtlCol="0">
            <a:spAutoFit/>
          </a:bodyPr>
          <a:lstStyle/>
          <a:p>
            <a:r>
              <a:rPr lang="en-US" sz="2400" dirty="0"/>
              <a:t>Jewish/Christian hospitality and education, Democratic hospitality and education, and secular education and hospitality</a:t>
            </a:r>
          </a:p>
          <a:p>
            <a:endParaRPr lang="en-US" dirty="0"/>
          </a:p>
        </p:txBody>
      </p:sp>
    </p:spTree>
    <p:extLst>
      <p:ext uri="{BB962C8B-B14F-4D97-AF65-F5344CB8AC3E}">
        <p14:creationId xmlns:p14="http://schemas.microsoft.com/office/powerpoint/2010/main" val="268697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3A3-5B36-E8B2-9FE0-8114B9EFB8B5}"/>
              </a:ext>
            </a:extLst>
          </p:cNvPr>
          <p:cNvSpPr>
            <a:spLocks noGrp="1"/>
          </p:cNvSpPr>
          <p:nvPr>
            <p:ph type="title"/>
          </p:nvPr>
        </p:nvSpPr>
        <p:spPr>
          <a:xfrm>
            <a:off x="810000" y="658204"/>
            <a:ext cx="10571998" cy="970450"/>
          </a:xfrm>
          <a:effectLst/>
        </p:spPr>
        <p:txBody>
          <a:bodyPr/>
          <a:lstStyle/>
          <a:p>
            <a:r>
              <a:rPr lang="en-US" dirty="0"/>
              <a:t>Thanks!    (Perry_Glanzer@baylor.edu)</a:t>
            </a:r>
          </a:p>
        </p:txBody>
      </p:sp>
      <p:sp>
        <p:nvSpPr>
          <p:cNvPr id="3" name="Content Placeholder 2">
            <a:extLst>
              <a:ext uri="{FF2B5EF4-FFF2-40B4-BE49-F238E27FC236}">
                <a16:creationId xmlns:a16="http://schemas.microsoft.com/office/drawing/2014/main" id="{F4BA28BF-C449-F546-9B74-3D14B6481F98}"/>
              </a:ext>
            </a:extLst>
          </p:cNvPr>
          <p:cNvSpPr>
            <a:spLocks noGrp="1"/>
          </p:cNvSpPr>
          <p:nvPr>
            <p:ph idx="1"/>
          </p:nvPr>
        </p:nvSpPr>
        <p:spPr>
          <a:xfrm>
            <a:off x="818712" y="2222287"/>
            <a:ext cx="10571998" cy="4214139"/>
          </a:xfrm>
          <a:effectLst/>
        </p:spPr>
        <p:txBody>
          <a:bodyPr/>
          <a:lstStyle/>
          <a:p>
            <a:pPr marL="465138" indent="-401638">
              <a:buNone/>
            </a:pPr>
            <a:r>
              <a:rPr lang="en-US" dirty="0"/>
              <a:t>Selected References</a:t>
            </a:r>
          </a:p>
          <a:p>
            <a:pPr marL="465138" indent="-401638">
              <a:buNone/>
            </a:pPr>
            <a:r>
              <a:rPr lang="en-US" dirty="0"/>
              <a:t>Glanzer, P. L., Abel, H., Cartisano, E., O’Donoghue, K., Smith, A., Whitmore, M., &amp; Winkler, D. (2022). Christ-animated graduate education in America: Can we redeem a Protestant failure</a:t>
            </a:r>
            <a:r>
              <a:rPr lang="en-US" i="1" dirty="0"/>
              <a:t>?. International Journal of Christianity &amp; Education</a:t>
            </a:r>
            <a:r>
              <a:rPr lang="en-US" dirty="0"/>
              <a:t>.</a:t>
            </a:r>
          </a:p>
          <a:p>
            <a:pPr marL="465138" indent="-401638">
              <a:buNone/>
            </a:pPr>
            <a:r>
              <a:rPr lang="en-US" dirty="0"/>
              <a:t>Glanzer P. L., Alleman N. F., and Ream T. C. (2017) </a:t>
            </a:r>
            <a:r>
              <a:rPr lang="en-US" i="1" dirty="0"/>
              <a:t>Restoring the Soul of the University: Unifying Christian Higher Education in a Fragmented Age</a:t>
            </a:r>
            <a:r>
              <a:rPr lang="en-US" dirty="0"/>
              <a:t>. Downers Grove, IL: InterVarsity Press.</a:t>
            </a:r>
          </a:p>
          <a:p>
            <a:pPr marL="465138" indent="-401638">
              <a:buNone/>
            </a:pPr>
            <a:r>
              <a:rPr lang="en-US" dirty="0"/>
              <a:t>Golde C. M. (2006) Preparing stewards of the discipline. In: Golde CM, Walker GE and Associates (eds), </a:t>
            </a:r>
            <a:r>
              <a:rPr lang="en-US" i="1" dirty="0"/>
              <a:t>Envisioning the Future of Doctoral Education: Preparing Stewards of the Discipline</a:t>
            </a:r>
            <a:r>
              <a:rPr lang="en-US" dirty="0"/>
              <a:t>. San Francisco: Jossey-Bass, pp. 3–20.</a:t>
            </a:r>
          </a:p>
          <a:p>
            <a:pPr marL="465138" indent="-401638">
              <a:buNone/>
            </a:pPr>
            <a:r>
              <a:rPr lang="en-US" dirty="0"/>
              <a:t>Marsden G. M. (1994) </a:t>
            </a:r>
            <a:r>
              <a:rPr lang="en-US" i="1" dirty="0"/>
              <a:t>The Soul of the American University: From Protestant Establishment to Established Nonbelief</a:t>
            </a:r>
            <a:r>
              <a:rPr lang="en-US" dirty="0"/>
              <a:t>. Bridgewater, NJ: Oxford University Press.</a:t>
            </a:r>
          </a:p>
          <a:p>
            <a:pPr marL="465138" indent="-401638">
              <a:buNone/>
            </a:pPr>
            <a:r>
              <a:rPr lang="en-US" dirty="0"/>
              <a:t>Widdowson H. G. (2007) </a:t>
            </a:r>
            <a:r>
              <a:rPr lang="en-US" i="1" dirty="0"/>
              <a:t>Discourse Analysis</a:t>
            </a:r>
            <a:r>
              <a:rPr lang="en-US" dirty="0"/>
              <a:t>. New York: Oxford University Press.</a:t>
            </a:r>
          </a:p>
        </p:txBody>
      </p:sp>
    </p:spTree>
    <p:extLst>
      <p:ext uri="{BB962C8B-B14F-4D97-AF65-F5344CB8AC3E}">
        <p14:creationId xmlns:p14="http://schemas.microsoft.com/office/powerpoint/2010/main" val="373076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A0BB-25C8-323B-9E76-6FF8501649E9}"/>
              </a:ext>
            </a:extLst>
          </p:cNvPr>
          <p:cNvSpPr>
            <a:spLocks noGrp="1"/>
          </p:cNvSpPr>
          <p:nvPr>
            <p:ph type="ctrTitle"/>
          </p:nvPr>
        </p:nvSpPr>
        <p:spPr>
          <a:xfrm>
            <a:off x="312850" y="321683"/>
            <a:ext cx="11497409" cy="2971051"/>
          </a:xfrm>
          <a:effectLst/>
        </p:spPr>
        <p:txBody>
          <a:bodyPr anchor="t"/>
          <a:lstStyle/>
          <a:p>
            <a:pPr algn="ctr"/>
            <a:r>
              <a:rPr lang="en-US" sz="3200" u="sng" dirty="0"/>
              <a:t>Announcements</a:t>
            </a:r>
            <a:r>
              <a:rPr lang="en-US" sz="3200" dirty="0"/>
              <a:t/>
            </a:r>
            <a:br>
              <a:rPr lang="en-US" sz="3200" dirty="0"/>
            </a:br>
            <a:r>
              <a:rPr lang="en-US" sz="3200" dirty="0"/>
              <a:t/>
            </a:r>
            <a:br>
              <a:rPr lang="en-US" sz="3200" dirty="0"/>
            </a:br>
            <a:r>
              <a:rPr lang="en-US" sz="3200" dirty="0"/>
              <a:t>Spring 2024 Doctoral Education Webinar </a:t>
            </a:r>
            <a:br>
              <a:rPr lang="en-US" sz="3200" dirty="0"/>
            </a:br>
            <a:r>
              <a:rPr lang="en-US" sz="3200" dirty="0"/>
              <a:t>is in planning – stay tuned</a:t>
            </a:r>
            <a:br>
              <a:rPr lang="en-US" sz="3200" dirty="0"/>
            </a:br>
            <a:r>
              <a:rPr lang="en-US" sz="3200" dirty="0"/>
              <a:t/>
            </a:r>
            <a:br>
              <a:rPr lang="en-US" sz="3200" dirty="0"/>
            </a:br>
            <a:r>
              <a:rPr lang="en-US" sz="3200" dirty="0"/>
              <a:t>CCCU Doctoral Education Conference </a:t>
            </a:r>
            <a:br>
              <a:rPr lang="en-US" sz="3200" dirty="0"/>
            </a:br>
            <a:r>
              <a:rPr lang="en-US" sz="3200" dirty="0"/>
              <a:t>September 26-28, 2024</a:t>
            </a:r>
            <a:br>
              <a:rPr lang="en-US" sz="3200" dirty="0"/>
            </a:br>
            <a:r>
              <a:rPr lang="en-US" sz="3200" dirty="0"/>
              <a:t>Lipscomb University’s Shinn Center, Nashville, TN</a:t>
            </a:r>
            <a:r>
              <a:rPr lang="en-US" sz="4400" dirty="0"/>
              <a:t/>
            </a:r>
            <a:br>
              <a:rPr lang="en-US" sz="4400" dirty="0"/>
            </a:br>
            <a:endParaRPr lang="en-US" sz="4400" dirty="0"/>
          </a:p>
        </p:txBody>
      </p:sp>
    </p:spTree>
    <p:extLst>
      <p:ext uri="{BB962C8B-B14F-4D97-AF65-F5344CB8AC3E}">
        <p14:creationId xmlns:p14="http://schemas.microsoft.com/office/powerpoint/2010/main" val="330255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6EDDDB-8C52-E95C-B7D6-5C48E9684131}"/>
              </a:ext>
            </a:extLst>
          </p:cNvPr>
          <p:cNvPicPr>
            <a:picLocks noChangeAspect="1"/>
          </p:cNvPicPr>
          <p:nvPr/>
        </p:nvPicPr>
        <p:blipFill>
          <a:blip r:embed="rId2"/>
          <a:stretch>
            <a:fillRect/>
          </a:stretch>
        </p:blipFill>
        <p:spPr>
          <a:xfrm>
            <a:off x="6261351" y="106538"/>
            <a:ext cx="3160815" cy="1350843"/>
          </a:xfrm>
          <a:prstGeom prst="rect">
            <a:avLst/>
          </a:prstGeom>
          <a:solidFill>
            <a:schemeClr val="bg1"/>
          </a:solidFill>
        </p:spPr>
      </p:pic>
      <p:sp>
        <p:nvSpPr>
          <p:cNvPr id="8" name="TextBox 7">
            <a:extLst>
              <a:ext uri="{FF2B5EF4-FFF2-40B4-BE49-F238E27FC236}">
                <a16:creationId xmlns:a16="http://schemas.microsoft.com/office/drawing/2014/main" id="{F7A2EF8B-4FCD-DCBA-2D62-62307D86EAD6}"/>
              </a:ext>
            </a:extLst>
          </p:cNvPr>
          <p:cNvSpPr txBox="1"/>
          <p:nvPr/>
        </p:nvSpPr>
        <p:spPr>
          <a:xfrm>
            <a:off x="523567" y="1659594"/>
            <a:ext cx="10919750" cy="3114699"/>
          </a:xfrm>
          <a:prstGeom prst="rect">
            <a:avLst/>
          </a:prstGeom>
          <a:solidFill>
            <a:schemeClr val="bg1"/>
          </a:solidFill>
        </p:spPr>
        <p:txBody>
          <a:bodyPr wrap="square">
            <a:spAutoFit/>
          </a:bodyPr>
          <a:lstStyle/>
          <a:p>
            <a:pPr marL="57150">
              <a:lnSpc>
                <a:spcPct val="90000"/>
              </a:lnSpc>
              <a:spcAft>
                <a:spcPts val="600"/>
              </a:spcAft>
            </a:pPr>
            <a:r>
              <a:rPr lang="en-US" sz="2800" b="1" dirty="0">
                <a:solidFill>
                  <a:srgbClr val="11B5D4"/>
                </a:solidFill>
              </a:rPr>
              <a:t>Expert online research training for human subjects protection and conflict of interest </a:t>
            </a:r>
          </a:p>
          <a:p>
            <a:pPr marL="57150">
              <a:lnSpc>
                <a:spcPct val="90000"/>
              </a:lnSpc>
              <a:spcAft>
                <a:spcPts val="600"/>
              </a:spcAft>
            </a:pPr>
            <a:endParaRPr lang="en-US" sz="2800" b="1" dirty="0">
              <a:solidFill>
                <a:srgbClr val="11B5D4"/>
              </a:solidFill>
            </a:endParaRPr>
          </a:p>
          <a:p>
            <a:pPr marL="57150">
              <a:lnSpc>
                <a:spcPct val="90000"/>
              </a:lnSpc>
              <a:spcAft>
                <a:spcPts val="600"/>
              </a:spcAft>
            </a:pPr>
            <a:r>
              <a:rPr lang="en-US" sz="2800" b="1" dirty="0">
                <a:solidFill>
                  <a:srgbClr val="11B5D4"/>
                </a:solidFill>
              </a:rPr>
              <a:t>Access to free professional resources like soft skills courses and research compliance tools</a:t>
            </a:r>
          </a:p>
          <a:p>
            <a:pPr marL="57150">
              <a:lnSpc>
                <a:spcPct val="90000"/>
              </a:lnSpc>
              <a:spcAft>
                <a:spcPts val="600"/>
              </a:spcAft>
            </a:pPr>
            <a:endParaRPr lang="en-US" sz="2800" b="1" dirty="0">
              <a:solidFill>
                <a:srgbClr val="11B5D4"/>
              </a:solidFill>
            </a:endParaRPr>
          </a:p>
          <a:p>
            <a:pPr marL="57150">
              <a:lnSpc>
                <a:spcPct val="90000"/>
              </a:lnSpc>
              <a:spcAft>
                <a:spcPts val="600"/>
              </a:spcAft>
            </a:pPr>
            <a:r>
              <a:rPr lang="en-US" sz="2800" b="1" dirty="0">
                <a:solidFill>
                  <a:srgbClr val="11B5D4"/>
                </a:solidFill>
              </a:rPr>
              <a:t>CCCU members receive 10% discount!</a:t>
            </a:r>
            <a:endParaRPr lang="en-US" b="1" dirty="0">
              <a:solidFill>
                <a:srgbClr val="11B5D4"/>
              </a:solidFill>
            </a:endParaRPr>
          </a:p>
        </p:txBody>
      </p:sp>
      <p:sp>
        <p:nvSpPr>
          <p:cNvPr id="9" name="TextBox 8">
            <a:extLst>
              <a:ext uri="{FF2B5EF4-FFF2-40B4-BE49-F238E27FC236}">
                <a16:creationId xmlns:a16="http://schemas.microsoft.com/office/drawing/2014/main" id="{DF2ABEEB-284A-F630-258A-C9F65080E6CB}"/>
              </a:ext>
            </a:extLst>
          </p:cNvPr>
          <p:cNvSpPr txBox="1"/>
          <p:nvPr/>
        </p:nvSpPr>
        <p:spPr>
          <a:xfrm>
            <a:off x="1246678" y="397240"/>
            <a:ext cx="4883769" cy="769441"/>
          </a:xfrm>
          <a:prstGeom prst="rect">
            <a:avLst/>
          </a:prstGeom>
          <a:solidFill>
            <a:schemeClr val="bg1"/>
          </a:solidFill>
        </p:spPr>
        <p:txBody>
          <a:bodyPr wrap="square" rtlCol="0">
            <a:spAutoFit/>
          </a:bodyPr>
          <a:lstStyle/>
          <a:p>
            <a:r>
              <a:rPr lang="en-US" sz="4400" b="1" dirty="0">
                <a:solidFill>
                  <a:srgbClr val="16B6B8"/>
                </a:solidFill>
                <a:latin typeface="Cambria" panose="02040503050406030204" pitchFamily="18" charset="0"/>
              </a:rPr>
              <a:t>Webinar Sponsor:</a:t>
            </a:r>
          </a:p>
        </p:txBody>
      </p:sp>
      <p:pic>
        <p:nvPicPr>
          <p:cNvPr id="11" name="Picture 10" descr="A qr code with a dinosaur&#10;&#10;Description automatically generated">
            <a:extLst>
              <a:ext uri="{FF2B5EF4-FFF2-40B4-BE49-F238E27FC236}">
                <a16:creationId xmlns:a16="http://schemas.microsoft.com/office/drawing/2014/main" id="{AE860207-31FF-2E36-B1BC-1FDAC1193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41083" y="5171814"/>
            <a:ext cx="1430590" cy="1430590"/>
          </a:xfrm>
          <a:prstGeom prst="rect">
            <a:avLst/>
          </a:prstGeom>
        </p:spPr>
      </p:pic>
    </p:spTree>
    <p:extLst>
      <p:ext uri="{BB962C8B-B14F-4D97-AF65-F5344CB8AC3E}">
        <p14:creationId xmlns:p14="http://schemas.microsoft.com/office/powerpoint/2010/main" val="278188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A0BB-25C8-323B-9E76-6FF8501649E9}"/>
              </a:ext>
            </a:extLst>
          </p:cNvPr>
          <p:cNvSpPr>
            <a:spLocks noGrp="1"/>
          </p:cNvSpPr>
          <p:nvPr>
            <p:ph type="ctrTitle"/>
          </p:nvPr>
        </p:nvSpPr>
        <p:spPr>
          <a:effectLst/>
        </p:spPr>
        <p:txBody>
          <a:bodyPr/>
          <a:lstStyle/>
          <a:p>
            <a:r>
              <a:rPr lang="en-US" sz="4400" dirty="0"/>
              <a:t>The Scandal of Christian Graduate Education: And How to Address It</a:t>
            </a:r>
          </a:p>
        </p:txBody>
      </p:sp>
      <p:sp>
        <p:nvSpPr>
          <p:cNvPr id="3" name="Subtitle 2">
            <a:extLst>
              <a:ext uri="{FF2B5EF4-FFF2-40B4-BE49-F238E27FC236}">
                <a16:creationId xmlns:a16="http://schemas.microsoft.com/office/drawing/2014/main" id="{90C10BED-FFB5-B398-0B4A-BB7AFE031DC3}"/>
              </a:ext>
            </a:extLst>
          </p:cNvPr>
          <p:cNvSpPr>
            <a:spLocks noGrp="1"/>
          </p:cNvSpPr>
          <p:nvPr>
            <p:ph type="subTitle" idx="1"/>
          </p:nvPr>
        </p:nvSpPr>
        <p:spPr>
          <a:effectLst/>
        </p:spPr>
        <p:txBody>
          <a:bodyPr>
            <a:noAutofit/>
          </a:bodyPr>
          <a:lstStyle/>
          <a:p>
            <a:r>
              <a:rPr lang="en-US" sz="2400" dirty="0"/>
              <a:t>Perry L. Glanzer</a:t>
            </a:r>
          </a:p>
          <a:p>
            <a:r>
              <a:rPr lang="en-US" sz="2400" dirty="0"/>
              <a:t>Baylor University</a:t>
            </a:r>
            <a:br>
              <a:rPr lang="en-US" sz="2400" dirty="0"/>
            </a:br>
            <a:endParaRPr lang="en-US" sz="2400" dirty="0"/>
          </a:p>
        </p:txBody>
      </p:sp>
    </p:spTree>
    <p:extLst>
      <p:ext uri="{BB962C8B-B14F-4D97-AF65-F5344CB8AC3E}">
        <p14:creationId xmlns:p14="http://schemas.microsoft.com/office/powerpoint/2010/main" val="343697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3A3-5B36-E8B2-9FE0-8114B9EFB8B5}"/>
              </a:ext>
            </a:extLst>
          </p:cNvPr>
          <p:cNvSpPr>
            <a:spLocks noGrp="1"/>
          </p:cNvSpPr>
          <p:nvPr>
            <p:ph type="title"/>
          </p:nvPr>
        </p:nvSpPr>
        <p:spPr>
          <a:effectLst/>
        </p:spPr>
        <p:txBody>
          <a:bodyPr/>
          <a:lstStyle/>
          <a:p>
            <a:r>
              <a:rPr lang="en-US" dirty="0"/>
              <a:t>The Contemporary Scandal</a:t>
            </a:r>
          </a:p>
        </p:txBody>
      </p:sp>
      <p:sp>
        <p:nvSpPr>
          <p:cNvPr id="3" name="Content Placeholder 2">
            <a:extLst>
              <a:ext uri="{FF2B5EF4-FFF2-40B4-BE49-F238E27FC236}">
                <a16:creationId xmlns:a16="http://schemas.microsoft.com/office/drawing/2014/main" id="{F4BA28BF-C449-F546-9B74-3D14B6481F98}"/>
              </a:ext>
            </a:extLst>
          </p:cNvPr>
          <p:cNvSpPr>
            <a:spLocks noGrp="1"/>
          </p:cNvSpPr>
          <p:nvPr>
            <p:ph idx="1"/>
          </p:nvPr>
        </p:nvSpPr>
        <p:spPr>
          <a:xfrm>
            <a:off x="482321" y="2190542"/>
            <a:ext cx="5777803" cy="4220270"/>
          </a:xfrm>
          <a:effectLst/>
        </p:spPr>
        <p:txBody>
          <a:bodyPr>
            <a:normAutofit lnSpcReduction="10000"/>
          </a:bodyPr>
          <a:lstStyle/>
          <a:p>
            <a:pPr marL="0" lvl="0" indent="0">
              <a:buNone/>
            </a:pPr>
            <a:r>
              <a:rPr lang="en-US" sz="2400" dirty="0"/>
              <a:t>Findings from a discourse analysis of 638 Christian graduate programs</a:t>
            </a:r>
          </a:p>
          <a:p>
            <a:pPr lvl="0"/>
            <a:r>
              <a:rPr lang="en-US" sz="2400" dirty="0"/>
              <a:t>Less than half (45%) of top-rated CHE grad programs marketed their programs with Christian language</a:t>
            </a:r>
          </a:p>
          <a:p>
            <a:pPr lvl="0"/>
            <a:r>
              <a:rPr lang="en-US" sz="2400" dirty="0"/>
              <a:t>Only a little over a quarter (27%) listed objectives tied to the institution’s faith mission</a:t>
            </a:r>
          </a:p>
          <a:p>
            <a:pPr lvl="0"/>
            <a:r>
              <a:rPr lang="en-US" sz="2400" dirty="0"/>
              <a:t>Only a little over a third (37%) had at least one faith-learning course</a:t>
            </a:r>
          </a:p>
          <a:p>
            <a:endParaRPr lang="en-US" sz="2400" dirty="0"/>
          </a:p>
        </p:txBody>
      </p:sp>
      <p:pic>
        <p:nvPicPr>
          <p:cNvPr id="4" name="Picture 3">
            <a:extLst>
              <a:ext uri="{FF2B5EF4-FFF2-40B4-BE49-F238E27FC236}">
                <a16:creationId xmlns:a16="http://schemas.microsoft.com/office/drawing/2014/main" id="{A3313DA1-95CA-47B4-D269-F6A833E856E4}"/>
              </a:ext>
            </a:extLst>
          </p:cNvPr>
          <p:cNvPicPr>
            <a:picLocks noChangeAspect="1"/>
          </p:cNvPicPr>
          <p:nvPr/>
        </p:nvPicPr>
        <p:blipFill>
          <a:blip r:embed="rId2"/>
          <a:stretch>
            <a:fillRect/>
          </a:stretch>
        </p:blipFill>
        <p:spPr>
          <a:xfrm>
            <a:off x="6626536" y="2041283"/>
            <a:ext cx="5313260" cy="4663440"/>
          </a:xfrm>
          <a:prstGeom prst="rect">
            <a:avLst/>
          </a:prstGeom>
        </p:spPr>
      </p:pic>
    </p:spTree>
    <p:extLst>
      <p:ext uri="{BB962C8B-B14F-4D97-AF65-F5344CB8AC3E}">
        <p14:creationId xmlns:p14="http://schemas.microsoft.com/office/powerpoint/2010/main" val="308107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3A3-5B36-E8B2-9FE0-8114B9EFB8B5}"/>
              </a:ext>
            </a:extLst>
          </p:cNvPr>
          <p:cNvSpPr>
            <a:spLocks noGrp="1"/>
          </p:cNvSpPr>
          <p:nvPr>
            <p:ph type="title"/>
          </p:nvPr>
        </p:nvSpPr>
        <p:spPr>
          <a:effectLst/>
        </p:spPr>
        <p:txBody>
          <a:bodyPr/>
          <a:lstStyle/>
          <a:p>
            <a:r>
              <a:rPr lang="en-US" dirty="0"/>
              <a:t>Conclusions</a:t>
            </a:r>
          </a:p>
        </p:txBody>
      </p:sp>
      <p:sp>
        <p:nvSpPr>
          <p:cNvPr id="4" name="Freeform: Shape 3">
            <a:extLst>
              <a:ext uri="{FF2B5EF4-FFF2-40B4-BE49-F238E27FC236}">
                <a16:creationId xmlns:a16="http://schemas.microsoft.com/office/drawing/2014/main" id="{91074CCC-3BB2-4F28-9F78-2B927EC10441}"/>
              </a:ext>
            </a:extLst>
          </p:cNvPr>
          <p:cNvSpPr/>
          <p:nvPr/>
        </p:nvSpPr>
        <p:spPr>
          <a:xfrm>
            <a:off x="810000" y="1904779"/>
            <a:ext cx="6968252"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marL="0" lvl="0" indent="0" algn="l" defTabSz="933450">
              <a:lnSpc>
                <a:spcPct val="90000"/>
              </a:lnSpc>
              <a:spcBef>
                <a:spcPct val="0"/>
              </a:spcBef>
              <a:spcAft>
                <a:spcPct val="35000"/>
              </a:spcAft>
              <a:buNone/>
            </a:pPr>
            <a:r>
              <a:rPr lang="en-US" sz="2100" dirty="0"/>
              <a:t>Most</a:t>
            </a:r>
            <a:r>
              <a:rPr lang="en-US" sz="2100" kern="1200" dirty="0"/>
              <a:t> Christian graduate programs are not marketed as Christian, and do not have Christian objectives or courses addressing Christianity</a:t>
            </a:r>
          </a:p>
        </p:txBody>
      </p:sp>
      <p:sp>
        <p:nvSpPr>
          <p:cNvPr id="5" name="Freeform: Shape 4">
            <a:extLst>
              <a:ext uri="{FF2B5EF4-FFF2-40B4-BE49-F238E27FC236}">
                <a16:creationId xmlns:a16="http://schemas.microsoft.com/office/drawing/2014/main" id="{FF0EEF83-4AA1-468F-BF09-6F127860B8AC}"/>
              </a:ext>
            </a:extLst>
          </p:cNvPr>
          <p:cNvSpPr/>
          <p:nvPr/>
        </p:nvSpPr>
        <p:spPr>
          <a:xfrm>
            <a:off x="810000" y="3132302"/>
            <a:ext cx="6968252"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marL="0" lvl="0" indent="0" algn="l" defTabSz="933450">
              <a:lnSpc>
                <a:spcPct val="90000"/>
              </a:lnSpc>
              <a:spcBef>
                <a:spcPct val="0"/>
              </a:spcBef>
              <a:spcAft>
                <a:spcPct val="35000"/>
              </a:spcAft>
              <a:buNone/>
            </a:pPr>
            <a:r>
              <a:rPr lang="en-US" sz="2100" dirty="0"/>
              <a:t>Among those </a:t>
            </a:r>
            <a:r>
              <a:rPr lang="en-US" sz="2100" kern="1200" dirty="0"/>
              <a:t>that are marketed as Christian, for 8% to 18% </a:t>
            </a:r>
            <a:r>
              <a:rPr lang="en-US" sz="2100" dirty="0"/>
              <a:t>the</a:t>
            </a:r>
            <a:r>
              <a:rPr lang="en-US" sz="2100" kern="1200" dirty="0"/>
              <a:t> objectives </a:t>
            </a:r>
            <a:r>
              <a:rPr lang="en-US" sz="2100" dirty="0"/>
              <a:t>&amp;</a:t>
            </a:r>
            <a:r>
              <a:rPr lang="en-US" sz="2100" kern="1200" dirty="0"/>
              <a:t> curriculum do not match the marketing (e.g., Baylor 5</a:t>
            </a:r>
            <a:r>
              <a:rPr lang="en-US" sz="2100" dirty="0"/>
              <a:t>/</a:t>
            </a:r>
            <a:r>
              <a:rPr lang="en-US" sz="2100" kern="1200" dirty="0"/>
              <a:t>119) </a:t>
            </a:r>
          </a:p>
        </p:txBody>
      </p:sp>
      <p:sp>
        <p:nvSpPr>
          <p:cNvPr id="7" name="Freeform: Shape 6">
            <a:extLst>
              <a:ext uri="{FF2B5EF4-FFF2-40B4-BE49-F238E27FC236}">
                <a16:creationId xmlns:a16="http://schemas.microsoft.com/office/drawing/2014/main" id="{DF8E2827-D780-4409-AE30-B03256DC8066}"/>
              </a:ext>
            </a:extLst>
          </p:cNvPr>
          <p:cNvSpPr/>
          <p:nvPr/>
        </p:nvSpPr>
        <p:spPr>
          <a:xfrm>
            <a:off x="810000" y="4359825"/>
            <a:ext cx="6968252"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marL="0" lvl="0" indent="0" algn="l" defTabSz="933450">
              <a:lnSpc>
                <a:spcPct val="90000"/>
              </a:lnSpc>
              <a:spcBef>
                <a:spcPct val="0"/>
              </a:spcBef>
              <a:spcAft>
                <a:spcPct val="35000"/>
              </a:spcAft>
              <a:buNone/>
            </a:pPr>
            <a:r>
              <a:rPr lang="en-US" sz="2100" dirty="0"/>
              <a:t>Perhaps other priorities are more important than the Christian mission.</a:t>
            </a:r>
            <a:r>
              <a:rPr lang="en-US" sz="2100" kern="1200" dirty="0"/>
              <a:t> (e.g., Baylor R1, make $ for the institution)</a:t>
            </a:r>
          </a:p>
        </p:txBody>
      </p:sp>
      <p:sp>
        <p:nvSpPr>
          <p:cNvPr id="9" name="Freeform: Shape 8">
            <a:extLst>
              <a:ext uri="{FF2B5EF4-FFF2-40B4-BE49-F238E27FC236}">
                <a16:creationId xmlns:a16="http://schemas.microsoft.com/office/drawing/2014/main" id="{1D6BB211-33BD-4339-A14D-C31C3049C530}"/>
              </a:ext>
            </a:extLst>
          </p:cNvPr>
          <p:cNvSpPr/>
          <p:nvPr/>
        </p:nvSpPr>
        <p:spPr>
          <a:xfrm>
            <a:off x="810000" y="5587347"/>
            <a:ext cx="6968252" cy="1174753"/>
          </a:xfrm>
          <a:custGeom>
            <a:avLst/>
            <a:gdLst>
              <a:gd name="connsiteX0" fmla="*/ 0 w 6968252"/>
              <a:gd name="connsiteY0" fmla="*/ 195796 h 1174753"/>
              <a:gd name="connsiteX1" fmla="*/ 195796 w 6968252"/>
              <a:gd name="connsiteY1" fmla="*/ 0 h 1174753"/>
              <a:gd name="connsiteX2" fmla="*/ 6772456 w 6968252"/>
              <a:gd name="connsiteY2" fmla="*/ 0 h 1174753"/>
              <a:gd name="connsiteX3" fmla="*/ 6968252 w 6968252"/>
              <a:gd name="connsiteY3" fmla="*/ 195796 h 1174753"/>
              <a:gd name="connsiteX4" fmla="*/ 6968252 w 6968252"/>
              <a:gd name="connsiteY4" fmla="*/ 978957 h 1174753"/>
              <a:gd name="connsiteX5" fmla="*/ 6772456 w 6968252"/>
              <a:gd name="connsiteY5" fmla="*/ 1174753 h 1174753"/>
              <a:gd name="connsiteX6" fmla="*/ 195796 w 6968252"/>
              <a:gd name="connsiteY6" fmla="*/ 1174753 h 1174753"/>
              <a:gd name="connsiteX7" fmla="*/ 0 w 6968252"/>
              <a:gd name="connsiteY7" fmla="*/ 978957 h 1174753"/>
              <a:gd name="connsiteX8" fmla="*/ 0 w 6968252"/>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252" h="1174753">
                <a:moveTo>
                  <a:pt x="0" y="195796"/>
                </a:moveTo>
                <a:cubicBezTo>
                  <a:pt x="0" y="87661"/>
                  <a:pt x="87661" y="0"/>
                  <a:pt x="195796" y="0"/>
                </a:cubicBezTo>
                <a:lnTo>
                  <a:pt x="6772456" y="0"/>
                </a:lnTo>
                <a:cubicBezTo>
                  <a:pt x="6880591" y="0"/>
                  <a:pt x="6968252" y="87661"/>
                  <a:pt x="6968252" y="195796"/>
                </a:cubicBezTo>
                <a:lnTo>
                  <a:pt x="6968252" y="978957"/>
                </a:lnTo>
                <a:cubicBezTo>
                  <a:pt x="6968252" y="1087092"/>
                  <a:pt x="6880591" y="1174753"/>
                  <a:pt x="6772456" y="1174753"/>
                </a:cubicBezTo>
                <a:lnTo>
                  <a:pt x="195796" y="1174753"/>
                </a:lnTo>
                <a:cubicBezTo>
                  <a:pt x="87661" y="1174753"/>
                  <a:pt x="0" y="1087092"/>
                  <a:pt x="0" y="978957"/>
                </a:cubicBezTo>
                <a:lnTo>
                  <a:pt x="0" y="195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57" tIns="137357" rIns="137357" bIns="137357" numCol="1" spcCol="1270" anchor="ctr" anchorCtr="0">
            <a:noAutofit/>
          </a:bodyPr>
          <a:lstStyle/>
          <a:p>
            <a:pPr marL="0" lvl="0" indent="0" algn="l" defTabSz="933450">
              <a:lnSpc>
                <a:spcPct val="90000"/>
              </a:lnSpc>
              <a:spcBef>
                <a:spcPct val="0"/>
              </a:spcBef>
              <a:spcAft>
                <a:spcPct val="35000"/>
              </a:spcAft>
              <a:buNone/>
            </a:pPr>
            <a:r>
              <a:rPr lang="en-US" sz="2100" dirty="0"/>
              <a:t>Are there accountability mechanisms? (e.g.., Baylor Christian guidelines for new graduate programs are not enforced, lack of guidelines for Ph.D. program creation)</a:t>
            </a:r>
            <a:endParaRPr lang="en-US" sz="2100" kern="1200" dirty="0"/>
          </a:p>
        </p:txBody>
      </p:sp>
      <p:pic>
        <p:nvPicPr>
          <p:cNvPr id="6" name="Content Placeholder 5" descr="Funky boho kitchen">
            <a:extLst>
              <a:ext uri="{FF2B5EF4-FFF2-40B4-BE49-F238E27FC236}">
                <a16:creationId xmlns:a16="http://schemas.microsoft.com/office/drawing/2014/main" id="{69285BCC-7363-4C2E-D36A-3B42A636AF40}"/>
              </a:ext>
            </a:extLst>
          </p:cNvPr>
          <p:cNvPicPr>
            <a:picLocks noGrp="1" noChangeAspect="1"/>
          </p:cNvPicPr>
          <p:nvPr>
            <p:ph sz="half" idx="2"/>
          </p:nvPr>
        </p:nvPicPr>
        <p:blipFill>
          <a:blip r:embed="rId2"/>
          <a:stretch>
            <a:fillRect/>
          </a:stretch>
        </p:blipFill>
        <p:spPr>
          <a:xfrm>
            <a:off x="8009039" y="2562114"/>
            <a:ext cx="3952174" cy="3638550"/>
          </a:xfrm>
        </p:spPr>
      </p:pic>
    </p:spTree>
    <p:extLst>
      <p:ext uri="{BB962C8B-B14F-4D97-AF65-F5344CB8AC3E}">
        <p14:creationId xmlns:p14="http://schemas.microsoft.com/office/powerpoint/2010/main" val="33584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88D07E-F23A-DDC1-54DF-9FAF3112B30D}"/>
              </a:ext>
            </a:extLst>
          </p:cNvPr>
          <p:cNvSpPr>
            <a:spLocks noGrp="1"/>
          </p:cNvSpPr>
          <p:nvPr>
            <p:ph type="ctrTitle"/>
          </p:nvPr>
        </p:nvSpPr>
        <p:spPr/>
        <p:txBody>
          <a:bodyPr/>
          <a:lstStyle/>
          <a:p>
            <a:r>
              <a:rPr lang="en-US" dirty="0"/>
              <a:t>Addressing the Scandal</a:t>
            </a:r>
          </a:p>
        </p:txBody>
      </p:sp>
      <p:sp>
        <p:nvSpPr>
          <p:cNvPr id="2" name="TextBox 1">
            <a:extLst>
              <a:ext uri="{FF2B5EF4-FFF2-40B4-BE49-F238E27FC236}">
                <a16:creationId xmlns:a16="http://schemas.microsoft.com/office/drawing/2014/main" id="{023D5F81-49D7-02EB-020B-7CCF465201D5}"/>
              </a:ext>
            </a:extLst>
          </p:cNvPr>
          <p:cNvSpPr txBox="1"/>
          <p:nvPr/>
        </p:nvSpPr>
        <p:spPr>
          <a:xfrm>
            <a:off x="1123406" y="5538651"/>
            <a:ext cx="5320937" cy="923330"/>
          </a:xfrm>
          <a:prstGeom prst="rect">
            <a:avLst/>
          </a:prstGeom>
          <a:noFill/>
        </p:spPr>
        <p:txBody>
          <a:bodyPr wrap="square" rtlCol="0">
            <a:spAutoFit/>
          </a:bodyPr>
          <a:lstStyle/>
          <a:p>
            <a:pPr marL="400050" indent="-400050">
              <a:buAutoNum type="romanUcPeriod"/>
            </a:pPr>
            <a:r>
              <a:rPr lang="en-US" dirty="0"/>
              <a:t>Faculty Development</a:t>
            </a:r>
          </a:p>
          <a:p>
            <a:pPr marL="400050" indent="-400050">
              <a:buAutoNum type="romanUcPeriod"/>
            </a:pPr>
            <a:r>
              <a:rPr lang="en-US" dirty="0"/>
              <a:t>Program Development</a:t>
            </a:r>
          </a:p>
          <a:p>
            <a:endParaRPr lang="en-US" dirty="0"/>
          </a:p>
        </p:txBody>
      </p:sp>
    </p:spTree>
    <p:extLst>
      <p:ext uri="{BB962C8B-B14F-4D97-AF65-F5344CB8AC3E}">
        <p14:creationId xmlns:p14="http://schemas.microsoft.com/office/powerpoint/2010/main" val="290559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a:extLst>
              <a:ext uri="{FF2B5EF4-FFF2-40B4-BE49-F238E27FC236}">
                <a16:creationId xmlns:a16="http://schemas.microsoft.com/office/drawing/2014/main" id="{DE0D43CB-E388-4875-87A6-853E981267AD}"/>
              </a:ext>
            </a:extLst>
          </p:cNvPr>
          <p:cNvSpPr>
            <a:spLocks noGrp="1"/>
          </p:cNvSpPr>
          <p:nvPr>
            <p:ph type="title"/>
          </p:nvPr>
        </p:nvSpPr>
        <p:spPr>
          <a:xfrm>
            <a:off x="2103121" y="310343"/>
            <a:ext cx="7985759" cy="868823"/>
          </a:xfrm>
          <a:solidFill>
            <a:schemeClr val="bg1"/>
          </a:solidFill>
        </p:spPr>
        <p:txBody>
          <a:bodyPr vert="horz" lIns="91440" tIns="45720" rIns="91440" bIns="45720" rtlCol="0" anchor="ctr">
            <a:noAutofit/>
          </a:bodyPr>
          <a:lstStyle/>
          <a:p>
            <a:pPr algn="ctr"/>
            <a:r>
              <a:rPr lang="en-US" altLang="en-US" sz="2800" dirty="0">
                <a:solidFill>
                  <a:schemeClr val="tx1"/>
                </a:solidFill>
                <a:latin typeface="AdornS Condensed Sans" panose="02000506000000020004" charset="0"/>
              </a:rPr>
              <a:t>I</a:t>
            </a:r>
            <a:r>
              <a:rPr lang="en-US" altLang="en-US" sz="2800" kern="1200" dirty="0">
                <a:solidFill>
                  <a:schemeClr val="tx1"/>
                </a:solidFill>
                <a:latin typeface="AdornS Condensed Sans" panose="02000506000000020004" charset="0"/>
              </a:rPr>
              <a:t>. Faculty Development </a:t>
            </a:r>
            <a:br>
              <a:rPr lang="en-US" altLang="en-US" sz="2800" kern="1200" dirty="0">
                <a:solidFill>
                  <a:schemeClr val="tx1"/>
                </a:solidFill>
                <a:latin typeface="AdornS Condensed Sans" panose="02000506000000020004" charset="0"/>
              </a:rPr>
            </a:br>
            <a:r>
              <a:rPr lang="en-US" altLang="en-US" sz="2800" kern="1200" dirty="0">
                <a:solidFill>
                  <a:schemeClr val="tx1"/>
                </a:solidFill>
                <a:latin typeface="AdornS Condensed Sans" panose="02000506000000020004" charset="0"/>
              </a:rPr>
              <a:t>(Christ Assumed, </a:t>
            </a:r>
            <a:r>
              <a:rPr lang="en-US" altLang="en-US" sz="2800" dirty="0">
                <a:solidFill>
                  <a:schemeClr val="tx1"/>
                </a:solidFill>
                <a:latin typeface="AdornS Condensed Sans" panose="02000506000000020004" charset="0"/>
              </a:rPr>
              <a:t>C</a:t>
            </a:r>
            <a:r>
              <a:rPr lang="en-US" altLang="en-US" sz="2800" kern="1200" dirty="0">
                <a:solidFill>
                  <a:schemeClr val="tx1"/>
                </a:solidFill>
                <a:latin typeface="AdornS Condensed Sans" panose="02000506000000020004" charset="0"/>
              </a:rPr>
              <a:t>hrist+, vs. </a:t>
            </a:r>
            <a:r>
              <a:rPr lang="en-US" altLang="en-US" sz="2800" dirty="0">
                <a:solidFill>
                  <a:schemeClr val="tx1"/>
                </a:solidFill>
                <a:latin typeface="AdornS Condensed Sans" panose="02000506000000020004" charset="0"/>
              </a:rPr>
              <a:t>C</a:t>
            </a:r>
            <a:r>
              <a:rPr lang="en-US" altLang="en-US" sz="2800" kern="1200" dirty="0">
                <a:solidFill>
                  <a:schemeClr val="tx1"/>
                </a:solidFill>
                <a:latin typeface="AdornS Condensed Sans" panose="02000506000000020004" charset="0"/>
              </a:rPr>
              <a:t>hrist-Animating)</a:t>
            </a:r>
          </a:p>
        </p:txBody>
      </p:sp>
      <p:graphicFrame>
        <p:nvGraphicFramePr>
          <p:cNvPr id="7" name="Content Placeholder 6">
            <a:extLst>
              <a:ext uri="{FF2B5EF4-FFF2-40B4-BE49-F238E27FC236}">
                <a16:creationId xmlns:a16="http://schemas.microsoft.com/office/drawing/2014/main" id="{320C4A60-F30C-437E-8A1C-F44F27871292}"/>
              </a:ext>
            </a:extLst>
          </p:cNvPr>
          <p:cNvGraphicFramePr>
            <a:graphicFrameLocks noGrp="1"/>
          </p:cNvGraphicFramePr>
          <p:nvPr>
            <p:ph sz="quarter" idx="1"/>
            <p:extLst>
              <p:ext uri="{D42A27DB-BD31-4B8C-83A1-F6EECF244321}">
                <p14:modId xmlns:p14="http://schemas.microsoft.com/office/powerpoint/2010/main" val="3093985084"/>
              </p:ext>
            </p:extLst>
          </p:nvPr>
        </p:nvGraphicFramePr>
        <p:xfrm>
          <a:off x="385571" y="1314179"/>
          <a:ext cx="11420857" cy="5457479"/>
        </p:xfrm>
        <a:graphic>
          <a:graphicData uri="http://schemas.openxmlformats.org/drawingml/2006/table">
            <a:tbl>
              <a:tblPr firstRow="1" firstCol="1" bandRow="1">
                <a:solidFill>
                  <a:schemeClr val="bg1">
                    <a:lumMod val="95000"/>
                  </a:schemeClr>
                </a:solidFill>
                <a:tableStyleId>{5C22544A-7EE6-4342-B048-85BDC9FD1C3A}</a:tableStyleId>
              </a:tblPr>
              <a:tblGrid>
                <a:gridCol w="3970341">
                  <a:extLst>
                    <a:ext uri="{9D8B030D-6E8A-4147-A177-3AD203B41FA5}">
                      <a16:colId xmlns:a16="http://schemas.microsoft.com/office/drawing/2014/main" val="2291824906"/>
                    </a:ext>
                  </a:extLst>
                </a:gridCol>
                <a:gridCol w="7450516">
                  <a:extLst>
                    <a:ext uri="{9D8B030D-6E8A-4147-A177-3AD203B41FA5}">
                      <a16:colId xmlns:a16="http://schemas.microsoft.com/office/drawing/2014/main" val="174771517"/>
                    </a:ext>
                  </a:extLst>
                </a:gridCol>
              </a:tblGrid>
              <a:tr h="635409">
                <a:tc>
                  <a:txBody>
                    <a:bodyPr/>
                    <a:lstStyle/>
                    <a:p>
                      <a:pPr marL="0" marR="0" algn="ctr">
                        <a:spcBef>
                          <a:spcPts val="0"/>
                        </a:spcBef>
                        <a:spcAft>
                          <a:spcPts val="0"/>
                        </a:spcAft>
                      </a:pPr>
                      <a:r>
                        <a:rPr lang="en-US" sz="2100" b="0" cap="none" spc="0" dirty="0">
                          <a:solidFill>
                            <a:schemeClr val="bg1"/>
                          </a:solidFill>
                          <a:effectLst/>
                          <a:latin typeface="Museo Sans 100" panose="02000000000000000000" charset="0"/>
                          <a:ea typeface="+mn-ea"/>
                          <a:cs typeface="+mn-cs"/>
                        </a:rPr>
                        <a:t>+CHRIST</a:t>
                      </a:r>
                      <a:endParaRPr lang="en-US" sz="2100" b="0" cap="none" spc="0" dirty="0">
                        <a:solidFill>
                          <a:schemeClr val="bg1"/>
                        </a:solidFill>
                        <a:effectLst/>
                        <a:latin typeface="Museo Sans 100" panose="02000000000000000000" charset="0"/>
                        <a:ea typeface="Calibri" panose="020F0502020204030204" pitchFamily="34" charset="0"/>
                        <a:cs typeface="Arial" panose="020B0604020202020204" pitchFamily="34" charset="0"/>
                      </a:endParaRPr>
                    </a:p>
                  </a:txBody>
                  <a:tcPr marL="93948" marR="93948" marT="117640" marB="35129" anchor="ctr">
                    <a:lnL w="12700" cmpd="sng">
                      <a:noFill/>
                    </a:lnL>
                    <a:lnR w="12700" cmpd="sng">
                      <a:noFill/>
                    </a:lnR>
                    <a:lnT w="19050" cap="flat" cmpd="sng" algn="ctr">
                      <a:noFill/>
                      <a:prstDash val="solid"/>
                    </a:lnT>
                    <a:lnB w="38100" cmpd="sng">
                      <a:noFill/>
                    </a:lnB>
                    <a:solidFill>
                      <a:srgbClr val="D9A86C"/>
                    </a:solidFill>
                  </a:tcPr>
                </a:tc>
                <a:tc>
                  <a:txBody>
                    <a:bodyPr/>
                    <a:lstStyle/>
                    <a:p>
                      <a:pPr marL="0" marR="0" algn="ctr">
                        <a:spcBef>
                          <a:spcPts val="0"/>
                        </a:spcBef>
                        <a:spcAft>
                          <a:spcPts val="0"/>
                        </a:spcAft>
                      </a:pPr>
                      <a:r>
                        <a:rPr lang="en-US" sz="2100" b="0" cap="none" spc="0" dirty="0">
                          <a:solidFill>
                            <a:schemeClr val="bg1"/>
                          </a:solidFill>
                          <a:effectLst/>
                          <a:latin typeface="Museo Sans 100" panose="02000000000000000000" charset="0"/>
                          <a:ea typeface="+mn-ea"/>
                          <a:cs typeface="+mn-cs"/>
                        </a:rPr>
                        <a:t>CHRIST</a:t>
                      </a:r>
                      <a:r>
                        <a:rPr lang="en-US" sz="2100" b="0" cap="none" spc="0" baseline="0" dirty="0">
                          <a:solidFill>
                            <a:schemeClr val="bg1"/>
                          </a:solidFill>
                          <a:effectLst/>
                          <a:latin typeface="Museo Sans 100" panose="02000000000000000000" charset="0"/>
                          <a:ea typeface="+mn-ea"/>
                          <a:cs typeface="+mn-cs"/>
                        </a:rPr>
                        <a:t> ANIMATING</a:t>
                      </a:r>
                      <a:endParaRPr lang="en-US" sz="2100" b="0" cap="none" spc="0" dirty="0">
                        <a:solidFill>
                          <a:schemeClr val="bg1"/>
                        </a:solidFill>
                        <a:effectLst/>
                        <a:latin typeface="Museo Sans 100" panose="02000000000000000000" charset="0"/>
                        <a:ea typeface="Calibri" panose="020F0502020204030204" pitchFamily="34" charset="0"/>
                        <a:cs typeface="Arial" panose="020B0604020202020204" pitchFamily="34" charset="0"/>
                      </a:endParaRPr>
                    </a:p>
                  </a:txBody>
                  <a:tcPr marL="93948" marR="93948" marT="117640" marB="35129" anchor="ctr">
                    <a:lnL w="12700" cmpd="sng">
                      <a:noFill/>
                    </a:lnL>
                    <a:lnR w="12700" cmpd="sng">
                      <a:noFill/>
                    </a:lnR>
                    <a:lnT w="19050" cap="flat" cmpd="sng" algn="ctr">
                      <a:noFill/>
                      <a:prstDash val="solid"/>
                    </a:lnT>
                    <a:lnB w="38100" cmpd="sng">
                      <a:noFill/>
                    </a:lnB>
                    <a:solidFill>
                      <a:srgbClr val="D9A86C"/>
                    </a:solidFill>
                  </a:tcPr>
                </a:tc>
                <a:extLst>
                  <a:ext uri="{0D108BD9-81ED-4DB2-BD59-A6C34878D82A}">
                    <a16:rowId xmlns:a16="http://schemas.microsoft.com/office/drawing/2014/main" val="2826207543"/>
                  </a:ext>
                </a:extLst>
              </a:tr>
              <a:tr h="538369">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endParaRPr lang="en-US" sz="2000" b="1" cap="none" spc="0" dirty="0">
                        <a:solidFill>
                          <a:schemeClr val="tx1"/>
                        </a:solidFill>
                        <a:effectLst/>
                        <a:latin typeface="Museo Sans 100" panose="02000000000000000000" charset="0"/>
                        <a:ea typeface="Calibri"/>
                        <a:cs typeface="Times New Roman" panose="02020603050405020304" pitchFamily="18" charset="0"/>
                      </a:endParaRPr>
                    </a:p>
                  </a:txBody>
                  <a:tcPr marL="93948" marR="93948" marT="117640" marB="35129"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200660" marR="0" lvl="0" indent="-20066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1. Teachers Respond</a:t>
                      </a:r>
                      <a:r>
                        <a:rPr lang="en-US" sz="2000" b="1" cap="none" spc="0" baseline="0" dirty="0">
                          <a:solidFill>
                            <a:schemeClr val="tx1"/>
                          </a:solidFill>
                          <a:effectLst/>
                          <a:latin typeface="Museo Sans 100" panose="02000000000000000000" charset="0"/>
                          <a:cs typeface="Times New Roman" panose="02020603050405020304" pitchFamily="18" charset="0"/>
                        </a:rPr>
                        <a:t> to God and </a:t>
                      </a:r>
                      <a:r>
                        <a:rPr lang="en-US" sz="2000" b="1" cap="none" spc="0" dirty="0">
                          <a:solidFill>
                            <a:schemeClr val="tx1"/>
                          </a:solidFill>
                          <a:effectLst/>
                          <a:latin typeface="Museo Sans 100" panose="02000000000000000000" charset="0"/>
                          <a:cs typeface="Times New Roman" panose="02020603050405020304" pitchFamily="18" charset="0"/>
                        </a:rPr>
                        <a:t>God’s Story</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69627494"/>
                  </a:ext>
                </a:extLst>
              </a:tr>
              <a:tr h="538369">
                <a:tc>
                  <a:txBody>
                    <a:bodyPr/>
                    <a:lstStyle/>
                    <a:p>
                      <a:pPr marL="190500" marR="0" lvl="0" indent="-171450" algn="l" defTabSz="914400" rtl="0" eaLnBrk="1" fontAlgn="auto" latinLnBrk="0" hangingPunct="1">
                        <a:lnSpc>
                          <a:spcPct val="100000"/>
                        </a:lnSpc>
                        <a:spcBef>
                          <a:spcPts val="0"/>
                        </a:spcBef>
                        <a:spcAft>
                          <a:spcPts val="0"/>
                        </a:spcAft>
                        <a:buClrTx/>
                        <a:buSzTx/>
                        <a:buFontTx/>
                        <a:buNone/>
                        <a:tabLst/>
                        <a:defRPr/>
                      </a:pP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43510" marR="0" lvl="0" indent="-14351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2. Place Students in God’s Story</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659292948"/>
                  </a:ext>
                </a:extLst>
              </a:tr>
              <a:tr h="538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cap="none" spc="0" dirty="0">
                          <a:solidFill>
                            <a:schemeClr val="tx1"/>
                          </a:solidFill>
                          <a:effectLst/>
                          <a:latin typeface="Museo Sans 100" panose="02000000000000000000" charset="0"/>
                          <a:ea typeface="Times New Roman"/>
                          <a:cs typeface="Times New Roman" panose="02020603050405020304" pitchFamily="18" charset="0"/>
                        </a:rPr>
                        <a:t>3. Add</a:t>
                      </a:r>
                      <a:r>
                        <a:rPr lang="en-US" sz="2000" b="1" kern="1200" cap="none" spc="0" baseline="0" dirty="0">
                          <a:solidFill>
                            <a:schemeClr val="tx1"/>
                          </a:solidFill>
                          <a:effectLst/>
                          <a:latin typeface="Museo Sans 100" panose="02000000000000000000" charset="0"/>
                          <a:ea typeface="Times New Roman"/>
                          <a:cs typeface="Times New Roman" panose="02020603050405020304" pitchFamily="18" charset="0"/>
                        </a:rPr>
                        <a:t> </a:t>
                      </a:r>
                      <a:r>
                        <a:rPr lang="en-US" sz="2000" b="1" kern="1200" cap="none" spc="0" dirty="0">
                          <a:solidFill>
                            <a:schemeClr val="tx1"/>
                          </a:solidFill>
                          <a:effectLst/>
                          <a:latin typeface="Museo Sans 100" panose="02000000000000000000" charset="0"/>
                          <a:ea typeface="Times New Roman"/>
                          <a:cs typeface="Times New Roman" panose="02020603050405020304" pitchFamily="18" charset="0"/>
                        </a:rPr>
                        <a:t>Particular “Christian” Goals</a:t>
                      </a:r>
                      <a:endParaRPr lang="en-US" sz="2000" b="1" cap="none" spc="0" dirty="0">
                        <a:solidFill>
                          <a:schemeClr val="tx1"/>
                        </a:solidFill>
                        <a:effectLst/>
                        <a:latin typeface="Museo Sans 100" panose="02000000000000000000" charset="0"/>
                        <a:ea typeface="Calibri"/>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latin typeface="Museo Sans 100" panose="02000000000000000000" charset="0"/>
                          <a:cs typeface="Times New Roman" panose="02020603050405020304" pitchFamily="18" charset="0"/>
                        </a:rPr>
                        <a:t>3.</a:t>
                      </a:r>
                      <a:r>
                        <a:rPr lang="en-US" sz="2000" b="1" cap="none" spc="0" baseline="0" dirty="0">
                          <a:solidFill>
                            <a:schemeClr val="tx1"/>
                          </a:solidFill>
                          <a:latin typeface="Museo Sans 100" panose="02000000000000000000" charset="0"/>
                          <a:cs typeface="Times New Roman" panose="02020603050405020304" pitchFamily="18" charset="0"/>
                        </a:rPr>
                        <a:t> Create Expansive Christian Goals</a:t>
                      </a:r>
                      <a:endParaRPr lang="en-US" sz="2000" b="1" cap="none" spc="0" dirty="0">
                        <a:solidFill>
                          <a:schemeClr val="tx1"/>
                        </a:solidFill>
                        <a:latin typeface="Museo Sans 100" panose="02000000000000000000"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1762271"/>
                  </a:ext>
                </a:extLst>
              </a:tr>
              <a:tr h="538369">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endParaRPr lang="en-US" sz="2000" b="1" cap="none" spc="0" dirty="0">
                        <a:solidFill>
                          <a:schemeClr val="tx1"/>
                        </a:solidFill>
                        <a:effectLst/>
                        <a:latin typeface="Museo Sans 100" panose="02000000000000000000" charset="0"/>
                        <a:ea typeface="Calibri"/>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4. Place</a:t>
                      </a:r>
                      <a:r>
                        <a:rPr lang="en-US" sz="2000" b="1" cap="none" spc="0" baseline="0" dirty="0">
                          <a:solidFill>
                            <a:schemeClr val="tx1"/>
                          </a:solidFill>
                          <a:effectLst/>
                          <a:latin typeface="Museo Sans 100" panose="02000000000000000000" charset="0"/>
                          <a:cs typeface="Times New Roman" panose="02020603050405020304" pitchFamily="18" charset="0"/>
                        </a:rPr>
                        <a:t> </a:t>
                      </a:r>
                      <a:r>
                        <a:rPr lang="en-US" sz="2000" b="1" cap="none" spc="0" dirty="0">
                          <a:solidFill>
                            <a:schemeClr val="tx1"/>
                          </a:solidFill>
                          <a:effectLst/>
                          <a:latin typeface="Museo Sans 100" panose="02000000000000000000" charset="0"/>
                          <a:cs typeface="Times New Roman" panose="02020603050405020304" pitchFamily="18" charset="0"/>
                        </a:rPr>
                        <a:t>the Discipline in God’s Story</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574424066"/>
                  </a:ext>
                </a:extLst>
              </a:tr>
              <a:tr h="538369">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5. Add</a:t>
                      </a:r>
                      <a:r>
                        <a:rPr lang="en-US" sz="2000" b="1" cap="none" spc="0" baseline="0" dirty="0">
                          <a:solidFill>
                            <a:schemeClr val="tx1"/>
                          </a:solidFill>
                          <a:effectLst/>
                          <a:latin typeface="Museo Sans 100" panose="02000000000000000000" charset="0"/>
                          <a:cs typeface="Times New Roman" panose="02020603050405020304" pitchFamily="18" charset="0"/>
                        </a:rPr>
                        <a:t> Christian Material</a:t>
                      </a:r>
                      <a:r>
                        <a:rPr lang="en-US" sz="2000" b="1" cap="none" spc="0" dirty="0">
                          <a:solidFill>
                            <a:schemeClr val="tx1"/>
                          </a:solidFill>
                          <a:effectLst/>
                          <a:latin typeface="Museo Sans 100" panose="02000000000000000000" charset="0"/>
                          <a:cs typeface="Times New Roman" panose="02020603050405020304" pitchFamily="18" charset="0"/>
                        </a:rPr>
                        <a:t> </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33350" marR="0" indent="-133350" algn="l">
                        <a:spcBef>
                          <a:spcPts val="0"/>
                        </a:spcBef>
                        <a:spcAft>
                          <a:spcPts val="0"/>
                        </a:spcAft>
                      </a:pPr>
                      <a:r>
                        <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rPr>
                        <a:t>5. Analyze Specific Disciplinary Content Christianly </a:t>
                      </a: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699394878"/>
                  </a:ext>
                </a:extLst>
              </a:tr>
              <a:tr h="538369">
                <a:tc>
                  <a:txBody>
                    <a:bodyPr/>
                    <a:lstStyle/>
                    <a:p>
                      <a:pPr marL="133350" marR="0" indent="-133350" algn="l">
                        <a:spcBef>
                          <a:spcPts val="0"/>
                        </a:spcBef>
                        <a:spcAft>
                          <a:spcPts val="0"/>
                        </a:spcAft>
                      </a:pP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6. Place</a:t>
                      </a:r>
                      <a:r>
                        <a:rPr lang="en-US" sz="2000" b="1" cap="none" spc="0" baseline="0" dirty="0">
                          <a:solidFill>
                            <a:schemeClr val="tx1"/>
                          </a:solidFill>
                          <a:effectLst/>
                          <a:latin typeface="Museo Sans 100" panose="02000000000000000000" charset="0"/>
                          <a:cs typeface="Times New Roman" panose="02020603050405020304" pitchFamily="18" charset="0"/>
                        </a:rPr>
                        <a:t> One’s Pedagogy in God’s Story</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258941831"/>
                  </a:ext>
                </a:extLst>
              </a:tr>
              <a:tr h="829487">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7. Add Christian practices </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p>
                      <a:pPr marL="133350" marR="0" indent="-133350" algn="l">
                        <a:spcBef>
                          <a:spcPts val="0"/>
                        </a:spcBef>
                        <a:spcAft>
                          <a:spcPts val="0"/>
                        </a:spcAft>
                      </a:pP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33350" marR="0" indent="-133350" algn="l">
                        <a:spcBef>
                          <a:spcPts val="0"/>
                        </a:spcBef>
                        <a:spcAft>
                          <a:spcPts val="0"/>
                        </a:spcAft>
                      </a:pPr>
                      <a:r>
                        <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rPr>
                        <a:t>7. Engage Comprehensive Christian Ethics</a:t>
                      </a: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65456041"/>
                  </a:ext>
                </a:extLst>
              </a:tr>
              <a:tr h="538369">
                <a:tc>
                  <a:txBody>
                    <a:bodyPr/>
                    <a:lstStyle/>
                    <a:p>
                      <a:pPr marL="133350" marR="0" indent="-133350" algn="l">
                        <a:spcBef>
                          <a:spcPts val="0"/>
                        </a:spcBef>
                        <a:spcAft>
                          <a:spcPts val="0"/>
                        </a:spcAft>
                      </a:pP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en-US" sz="2000" b="1" cap="none" spc="0" dirty="0">
                          <a:solidFill>
                            <a:schemeClr val="tx1"/>
                          </a:solidFill>
                          <a:effectLst/>
                          <a:latin typeface="Museo Sans 100" panose="02000000000000000000" charset="0"/>
                          <a:cs typeface="Times New Roman" panose="02020603050405020304" pitchFamily="18" charset="0"/>
                        </a:rPr>
                        <a:t>8. Incarnate It: Model the above to Students</a:t>
                      </a:r>
                      <a:endParaRPr lang="en-US" sz="2000" b="1" cap="none" spc="0" dirty="0">
                        <a:solidFill>
                          <a:schemeClr val="tx1"/>
                        </a:solidFill>
                        <a:effectLst/>
                        <a:latin typeface="Museo Sans 100" panose="02000000000000000000" charset="0"/>
                        <a:ea typeface="Calibri" panose="020F0502020204030204" pitchFamily="34" charset="0"/>
                        <a:cs typeface="Times New Roman" panose="02020603050405020304" pitchFamily="18" charset="0"/>
                      </a:endParaRPr>
                    </a:p>
                  </a:txBody>
                  <a:tcPr marL="93948" marR="93948" marT="117640" marB="3512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35077050"/>
                  </a:ext>
                </a:extLst>
              </a:tr>
            </a:tbl>
          </a:graphicData>
        </a:graphic>
      </p:graphicFrame>
    </p:spTree>
    <p:extLst>
      <p:ext uri="{BB962C8B-B14F-4D97-AF65-F5344CB8AC3E}">
        <p14:creationId xmlns:p14="http://schemas.microsoft.com/office/powerpoint/2010/main" val="193208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93630" y="668547"/>
            <a:ext cx="10757140" cy="1066800"/>
          </a:xfrm>
        </p:spPr>
        <p:txBody>
          <a:bodyPr>
            <a:normAutofit/>
          </a:bodyPr>
          <a:lstStyle/>
          <a:p>
            <a:pPr algn="ctr"/>
            <a:r>
              <a:rPr lang="en-US" altLang="en-US" dirty="0"/>
              <a:t>2. Place Graduate Students in God’s Story</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3539474672"/>
              </p:ext>
            </p:extLst>
          </p:nvPr>
        </p:nvGraphicFramePr>
        <p:xfrm>
          <a:off x="184150" y="2073812"/>
          <a:ext cx="5908675" cy="468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40526" y="2485048"/>
            <a:ext cx="3065417" cy="1200329"/>
          </a:xfrm>
          <a:prstGeom prst="rect">
            <a:avLst/>
          </a:prstGeom>
        </p:spPr>
        <p:txBody>
          <a:bodyPr wrap="square">
            <a:spAutoFit/>
          </a:bodyPr>
          <a:lstStyle/>
          <a:p>
            <a:endParaRPr lang="en-US" altLang="en-US" sz="2400" b="1" dirty="0"/>
          </a:p>
          <a:p>
            <a:endParaRPr lang="en-US" altLang="en-US" sz="2400" b="1" dirty="0"/>
          </a:p>
          <a:p>
            <a:endParaRPr lang="en-US" altLang="en-US" sz="2400" b="1" dirty="0"/>
          </a:p>
        </p:txBody>
      </p:sp>
      <p:cxnSp>
        <p:nvCxnSpPr>
          <p:cNvPr id="8" name="Straight Arrow Connector 7">
            <a:extLst>
              <a:ext uri="{FF2B5EF4-FFF2-40B4-BE49-F238E27FC236}">
                <a16:creationId xmlns:a16="http://schemas.microsoft.com/office/drawing/2014/main" id="{4E4DC95F-CAD0-C9D3-6F31-14A270D5FB68}"/>
              </a:ext>
            </a:extLst>
          </p:cNvPr>
          <p:cNvCxnSpPr/>
          <p:nvPr/>
        </p:nvCxnSpPr>
        <p:spPr>
          <a:xfrm>
            <a:off x="3138487" y="3040812"/>
            <a:ext cx="0" cy="38818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graphicFrame>
        <p:nvGraphicFramePr>
          <p:cNvPr id="9" name="Content Placeholder 1">
            <a:extLst>
              <a:ext uri="{FF2B5EF4-FFF2-40B4-BE49-F238E27FC236}">
                <a16:creationId xmlns:a16="http://schemas.microsoft.com/office/drawing/2014/main" id="{C67C2B2A-FD93-11F7-259E-B79BA127D91B}"/>
              </a:ext>
            </a:extLst>
          </p:cNvPr>
          <p:cNvGraphicFramePr>
            <a:graphicFrameLocks/>
          </p:cNvGraphicFramePr>
          <p:nvPr>
            <p:extLst>
              <p:ext uri="{D42A27DB-BD31-4B8C-83A1-F6EECF244321}">
                <p14:modId xmlns:p14="http://schemas.microsoft.com/office/powerpoint/2010/main" val="789120225"/>
              </p:ext>
            </p:extLst>
          </p:nvPr>
        </p:nvGraphicFramePr>
        <p:xfrm>
          <a:off x="5931929" y="2073812"/>
          <a:ext cx="5908675" cy="46815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Arrow Connector 9">
            <a:extLst>
              <a:ext uri="{FF2B5EF4-FFF2-40B4-BE49-F238E27FC236}">
                <a16:creationId xmlns:a16="http://schemas.microsoft.com/office/drawing/2014/main" id="{ACB32466-17AF-DDE8-7AF4-88EA70346616}"/>
              </a:ext>
            </a:extLst>
          </p:cNvPr>
          <p:cNvCxnSpPr/>
          <p:nvPr/>
        </p:nvCxnSpPr>
        <p:spPr>
          <a:xfrm>
            <a:off x="8906362" y="3040812"/>
            <a:ext cx="0" cy="38818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D3F2BAD-37FF-C6AE-A8B2-CB3D704B74D6}"/>
              </a:ext>
            </a:extLst>
          </p:cNvPr>
          <p:cNvCxnSpPr/>
          <p:nvPr/>
        </p:nvCxnSpPr>
        <p:spPr>
          <a:xfrm flipH="1">
            <a:off x="9513371" y="3439924"/>
            <a:ext cx="240351" cy="245453"/>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F6F6F055-2F1B-CBC5-5929-6022C5AF5461}"/>
              </a:ext>
            </a:extLst>
          </p:cNvPr>
          <p:cNvCxnSpPr>
            <a:cxnSpLocks/>
          </p:cNvCxnSpPr>
          <p:nvPr/>
        </p:nvCxnSpPr>
        <p:spPr>
          <a:xfrm flipH="1">
            <a:off x="9833720" y="4462886"/>
            <a:ext cx="364503"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0229BDBF-39B1-CADC-062F-FC5D7EB2DF20}"/>
              </a:ext>
            </a:extLst>
          </p:cNvPr>
          <p:cNvCxnSpPr>
            <a:cxnSpLocks/>
          </p:cNvCxnSpPr>
          <p:nvPr/>
        </p:nvCxnSpPr>
        <p:spPr>
          <a:xfrm>
            <a:off x="9554059" y="5051489"/>
            <a:ext cx="279661" cy="319939"/>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0555DA08-D7A1-D3E1-67AE-26776B574F4D}"/>
              </a:ext>
            </a:extLst>
          </p:cNvPr>
          <p:cNvCxnSpPr/>
          <p:nvPr/>
        </p:nvCxnSpPr>
        <p:spPr>
          <a:xfrm>
            <a:off x="8906362" y="5371428"/>
            <a:ext cx="0" cy="38818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D745FB6F-2C8B-E0E2-43DF-18820450A3BB}"/>
              </a:ext>
            </a:extLst>
          </p:cNvPr>
          <p:cNvCxnSpPr/>
          <p:nvPr/>
        </p:nvCxnSpPr>
        <p:spPr>
          <a:xfrm flipH="1">
            <a:off x="8013568" y="5079670"/>
            <a:ext cx="245098" cy="29175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14B61A5F-626C-AF1A-C254-8ACA5A58C45F}"/>
              </a:ext>
            </a:extLst>
          </p:cNvPr>
          <p:cNvCxnSpPr/>
          <p:nvPr/>
        </p:nvCxnSpPr>
        <p:spPr>
          <a:xfrm>
            <a:off x="7577610" y="4453459"/>
            <a:ext cx="367645" cy="942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5DB55DFE-C3AA-9E60-1BF6-370E52999599}"/>
              </a:ext>
            </a:extLst>
          </p:cNvPr>
          <p:cNvCxnSpPr/>
          <p:nvPr/>
        </p:nvCxnSpPr>
        <p:spPr>
          <a:xfrm>
            <a:off x="8013568" y="3383022"/>
            <a:ext cx="245097" cy="339721"/>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43125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2022 Pantone Palate">
      <a:dk1>
        <a:srgbClr val="000000"/>
      </a:dk1>
      <a:lt1>
        <a:srgbClr val="FFFFFF"/>
      </a:lt1>
      <a:dk2>
        <a:srgbClr val="212121"/>
      </a:dk2>
      <a:lt2>
        <a:srgbClr val="636363"/>
      </a:lt2>
      <a:accent1>
        <a:srgbClr val="86A293"/>
      </a:accent1>
      <a:accent2>
        <a:srgbClr val="6667AB"/>
      </a:accent2>
      <a:accent3>
        <a:srgbClr val="884C5E"/>
      </a:accent3>
      <a:accent4>
        <a:srgbClr val="CCB97E"/>
      </a:accent4>
      <a:accent5>
        <a:srgbClr val="D29381"/>
      </a:accent5>
      <a:accent6>
        <a:srgbClr val="9D838E"/>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TotalTime>
  <Words>1209</Words>
  <Application>Microsoft Office PowerPoint</Application>
  <PresentationFormat>Widescreen</PresentationFormat>
  <Paragraphs>93</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AdornS Condensed Sans</vt:lpstr>
      <vt:lpstr>AdvTT5843c571</vt:lpstr>
      <vt:lpstr>AdvTT5843c571+20</vt:lpstr>
      <vt:lpstr>Arial</vt:lpstr>
      <vt:lpstr>Calibri</vt:lpstr>
      <vt:lpstr>Cambria</vt:lpstr>
      <vt:lpstr>Century Gothic</vt:lpstr>
      <vt:lpstr>Lora</vt:lpstr>
      <vt:lpstr>Museo Sans 100</vt:lpstr>
      <vt:lpstr>Times New Roman</vt:lpstr>
      <vt:lpstr>Wingdings 2</vt:lpstr>
      <vt:lpstr>Quotable</vt:lpstr>
      <vt:lpstr>Doctoral Education Council Presents  Fall 2023 Doctoral Education Webinar</vt:lpstr>
      <vt:lpstr>Announcements  Spring 2024 Doctoral Education Webinar  is in planning – stay tuned  CCCU Doctoral Education Conference  September 26-28, 2024 Lipscomb University’s Shinn Center, Nashville, TN </vt:lpstr>
      <vt:lpstr>PowerPoint Presentation</vt:lpstr>
      <vt:lpstr>The Scandal of Christian Graduate Education: And How to Address It</vt:lpstr>
      <vt:lpstr>The Contemporary Scandal</vt:lpstr>
      <vt:lpstr>Conclusions</vt:lpstr>
      <vt:lpstr>Addressing the Scandal</vt:lpstr>
      <vt:lpstr>I. Faculty Development  (Christ Assumed, Christ+, vs. Christ-Animating)</vt:lpstr>
      <vt:lpstr>2. Place Graduate Students in God’s Story</vt:lpstr>
      <vt:lpstr>Practical Implications</vt:lpstr>
      <vt:lpstr>3. Expansive Christian Goals</vt:lpstr>
      <vt:lpstr>4. Place the Discipline in God’s Story</vt:lpstr>
      <vt:lpstr>7. Engage Comprehensive Christian Ethics </vt:lpstr>
      <vt:lpstr>FINAL NOTE—Offer Incentives!</vt:lpstr>
      <vt:lpstr>II. Program Development-Curriculum  (in addition to Grad School 5101)</vt:lpstr>
      <vt:lpstr>II. Program Development-Incentives for Grad Students</vt:lpstr>
      <vt:lpstr>What about non-Christian students?  </vt:lpstr>
      <vt:lpstr>Thanks!    (Perry_Glanzer@baylor.edu)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Christ-Animated Graduate Education in America: Can We Redeem a Protestant Failure?</dc:title>
  <dc:creator>Austin Smith</dc:creator>
  <cp:lastModifiedBy>Hebert, Tracey (Faculty - tshebert)</cp:lastModifiedBy>
  <cp:revision>39</cp:revision>
  <dcterms:created xsi:type="dcterms:W3CDTF">2022-09-09T17:35:12Z</dcterms:created>
  <dcterms:modified xsi:type="dcterms:W3CDTF">2023-11-27T17:09:18Z</dcterms:modified>
</cp:coreProperties>
</file>